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261" r:id="rId4"/>
    <p:sldId id="263" r:id="rId5"/>
    <p:sldId id="259" r:id="rId6"/>
    <p:sldId id="287" r:id="rId7"/>
    <p:sldId id="260" r:id="rId8"/>
    <p:sldId id="288" r:id="rId9"/>
    <p:sldId id="262" r:id="rId10"/>
    <p:sldId id="289" r:id="rId11"/>
    <p:sldId id="270" r:id="rId12"/>
    <p:sldId id="264" r:id="rId13"/>
    <p:sldId id="269" r:id="rId14"/>
    <p:sldId id="286" r:id="rId15"/>
  </p:sldIdLst>
  <p:sldSz cx="9144000" cy="5143500" type="screen16x9"/>
  <p:notesSz cx="6858000" cy="9144000"/>
  <p:embeddedFontLst>
    <p:embeddedFont>
      <p:font typeface="Calligraffitti" panose="020B0604020202020204" charset="0"/>
      <p:regular r:id="rId17"/>
    </p:embeddedFont>
    <p:embeddedFont>
      <p:font typeface="Coming Soon" panose="020B0604020202020204" charset="0"/>
      <p:regular r:id="rId18"/>
    </p:embeddedFont>
    <p:embeddedFont>
      <p:font typeface="Didact Gothic" panose="00000500000000000000" pitchFamily="2" charset="0"/>
      <p:regular r:id="rId19"/>
    </p:embeddedFont>
    <p:embeddedFont>
      <p:font typeface="Montserrat" panose="02000505000000020004" pitchFamily="2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SemiBold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C2638-46F0-4F3D-9A23-146E3310855E}">
  <a:tblStyle styleId="{B62C2638-46F0-4F3D-9A23-146E33108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08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18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2b303a98b_0_7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2b303a98b_0_7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80c9abe0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80c9abe0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80c9abe0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80c9abe0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12865b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12865b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0c9abe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0c9abe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04d9405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04d9405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80c9abe0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80c9abe00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95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f111183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f111183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31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9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3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 hasCustomPrompt="1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79" r:id="rId11"/>
    <p:sldLayoutId id="214748368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7" name="Google Shape;167;p3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33"/>
          <p:cNvGrpSpPr/>
          <p:nvPr/>
        </p:nvGrpSpPr>
        <p:grpSpPr>
          <a:xfrm>
            <a:off x="3066306" y="1001389"/>
            <a:ext cx="865867" cy="905674"/>
            <a:chOff x="4752750" y="1949012"/>
            <a:chExt cx="1356521" cy="1418884"/>
          </a:xfrm>
        </p:grpSpPr>
        <p:sp>
          <p:nvSpPr>
            <p:cNvPr id="191" name="Google Shape;191;p33"/>
            <p:cNvSpPr/>
            <p:nvPr/>
          </p:nvSpPr>
          <p:spPr>
            <a:xfrm>
              <a:off x="5753866" y="2408595"/>
              <a:ext cx="355404" cy="509021"/>
            </a:xfrm>
            <a:custGeom>
              <a:avLst/>
              <a:gdLst/>
              <a:ahLst/>
              <a:cxnLst/>
              <a:rect l="l" t="t" r="r" b="b"/>
              <a:pathLst>
                <a:path w="3630" h="5199" extrusionOk="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33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93" name="Google Shape;193;p33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3346" extrusionOk="0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7484" extrusionOk="0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7361" extrusionOk="0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327" extrusionOk="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24" extrusionOk="0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755" extrusionOk="0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778" extrusionOk="0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avLst/>
                <a:gdLst/>
                <a:ahLst/>
                <a:cxnLst/>
                <a:rect l="l" t="t" r="r" b="b"/>
                <a:pathLst>
                  <a:path w="829" h="5679" extrusionOk="0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694" extrusionOk="0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878" extrusionOk="0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5735" extrusionOk="0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570" extrusionOk="0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917" extrusionOk="0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37" extrusionOk="0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427" extrusionOk="0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205" extrusionOk="0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22" extrusionOk="0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944" extrusionOk="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avLst/>
                <a:gdLst/>
                <a:ahLst/>
                <a:cxnLst/>
                <a:rect l="l" t="t" r="r" b="b"/>
                <a:pathLst>
                  <a:path w="574" h="212" extrusionOk="0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92" extrusionOk="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64" extrusionOk="0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4" extrusionOk="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58" extrusionOk="0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" name="Google Shape;216;p33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/>
              <a:t>Projet   Marmiton </a:t>
            </a:r>
            <a:endParaRPr sz="4600" b="1"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rot="-13894">
            <a:off x="905017" y="3178120"/>
            <a:ext cx="3694291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Techniques de programmation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Zied Kebir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Hugo Leonard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Aduayom Messan Messan Daniel</a:t>
            </a: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t="11186" r="10225" b="24000"/>
          <a:stretch/>
        </p:blipFill>
        <p:spPr>
          <a:xfrm>
            <a:off x="5264650" y="1196450"/>
            <a:ext cx="2720750" cy="294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3"/>
          <p:cNvGrpSpPr/>
          <p:nvPr/>
        </p:nvGrpSpPr>
        <p:grpSpPr>
          <a:xfrm rot="-1860007">
            <a:off x="4828250" y="1110338"/>
            <a:ext cx="1447989" cy="487731"/>
            <a:chOff x="6535470" y="1116157"/>
            <a:chExt cx="1448101" cy="487769"/>
          </a:xfrm>
        </p:grpSpPr>
        <p:sp>
          <p:nvSpPr>
            <p:cNvPr id="220" name="Google Shape;220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3"/>
          <p:cNvGrpSpPr/>
          <p:nvPr/>
        </p:nvGrpSpPr>
        <p:grpSpPr>
          <a:xfrm rot="-1027706">
            <a:off x="7001068" y="3902695"/>
            <a:ext cx="1448030" cy="487745"/>
            <a:chOff x="6535470" y="1116157"/>
            <a:chExt cx="1448101" cy="487769"/>
          </a:xfrm>
        </p:grpSpPr>
        <p:sp>
          <p:nvSpPr>
            <p:cNvPr id="223" name="Google Shape;223;p3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-1372" r="-3894"/>
          <a:stretch/>
        </p:blipFill>
        <p:spPr>
          <a:xfrm>
            <a:off x="1522321" y="251876"/>
            <a:ext cx="6012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817620" y="4175954"/>
            <a:ext cx="2305350" cy="5446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6911536" y="4527827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77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072416" y="2023216"/>
            <a:ext cx="3291134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dernière interface pour que l’utilisateur puisse faire une vérification</a:t>
            </a:r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/>
          <a:srcRect l="11444" r="11444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4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Envers du décor</a:t>
            </a:r>
            <a:endParaRPr sz="4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6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Exécution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292224" y="2402605"/>
            <a:ext cx="4279776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Au-delà des interfaces nous avons eu à utiliser plusieurs fonctions pour mener à bien ce projet 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SN" dirty="0"/>
              <a:t>Les interfaces ne sont que la partie visible de l’iceberg , nous allons donc vous laisser découvrir de long en large tout le code avec une démonstration.</a:t>
            </a:r>
          </a:p>
        </p:txBody>
      </p:sp>
      <p:pic>
        <p:nvPicPr>
          <p:cNvPr id="927" name="Google Shape;9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450" y="926775"/>
            <a:ext cx="3397576" cy="33975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28" name="Google Shape;928;p46"/>
          <p:cNvGrpSpPr/>
          <p:nvPr/>
        </p:nvGrpSpPr>
        <p:grpSpPr>
          <a:xfrm rot="-303255" flipH="1">
            <a:off x="4311931" y="456681"/>
            <a:ext cx="2297835" cy="619818"/>
            <a:chOff x="5228874" y="132800"/>
            <a:chExt cx="3104856" cy="837504"/>
          </a:xfrm>
        </p:grpSpPr>
        <p:sp>
          <p:nvSpPr>
            <p:cNvPr id="929" name="Google Shape;929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6"/>
          <p:cNvGrpSpPr/>
          <p:nvPr/>
        </p:nvGrpSpPr>
        <p:grpSpPr>
          <a:xfrm rot="-303255" flipH="1">
            <a:off x="6274703" y="4067017"/>
            <a:ext cx="2297835" cy="619818"/>
            <a:chOff x="5228874" y="132800"/>
            <a:chExt cx="3104856" cy="837504"/>
          </a:xfrm>
        </p:grpSpPr>
        <p:sp>
          <p:nvSpPr>
            <p:cNvPr id="932" name="Google Shape;932;p46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6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834" name="Google Shape;1834;p6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63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Conclusions</a:t>
            </a:r>
            <a:endParaRPr b="1"/>
          </a:p>
        </p:txBody>
      </p:sp>
      <p:sp>
        <p:nvSpPr>
          <p:cNvPr id="1858" name="Google Shape;1858;p63"/>
          <p:cNvSpPr txBox="1">
            <a:spLocks noGrp="1"/>
          </p:cNvSpPr>
          <p:nvPr>
            <p:ph type="body" idx="1"/>
          </p:nvPr>
        </p:nvSpPr>
        <p:spPr>
          <a:xfrm>
            <a:off x="4663154" y="839727"/>
            <a:ext cx="3731655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Gestion d’une selection optimal des produits du à une défaillance sur monoprix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Vérification des saisies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dirty="0"/>
              <a:t>Affichage de la recette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859" name="Google Shape;1859;p63"/>
          <p:cNvGrpSpPr/>
          <p:nvPr/>
        </p:nvGrpSpPr>
        <p:grpSpPr>
          <a:xfrm rot="-3294190">
            <a:off x="2408743" y="1500251"/>
            <a:ext cx="1511481" cy="1883974"/>
            <a:chOff x="1546758" y="1843265"/>
            <a:chExt cx="929754" cy="1158885"/>
          </a:xfrm>
        </p:grpSpPr>
        <p:sp>
          <p:nvSpPr>
            <p:cNvPr id="1860" name="Google Shape;1860;p63"/>
            <p:cNvSpPr/>
            <p:nvPr/>
          </p:nvSpPr>
          <p:spPr>
            <a:xfrm>
              <a:off x="1546758" y="1843265"/>
              <a:ext cx="929754" cy="1158885"/>
            </a:xfrm>
            <a:custGeom>
              <a:avLst/>
              <a:gdLst/>
              <a:ahLst/>
              <a:cxnLst/>
              <a:rect l="l" t="t" r="r" b="b"/>
              <a:pathLst>
                <a:path w="14758" h="18395" extrusionOk="0">
                  <a:moveTo>
                    <a:pt x="13659" y="203"/>
                  </a:moveTo>
                  <a:cubicBezTo>
                    <a:pt x="13932" y="203"/>
                    <a:pt x="14349" y="356"/>
                    <a:pt x="14287" y="498"/>
                  </a:cubicBezTo>
                  <a:cubicBezTo>
                    <a:pt x="14260" y="567"/>
                    <a:pt x="14178" y="589"/>
                    <a:pt x="14083" y="589"/>
                  </a:cubicBezTo>
                  <a:cubicBezTo>
                    <a:pt x="13951" y="589"/>
                    <a:pt x="13793" y="545"/>
                    <a:pt x="13727" y="523"/>
                  </a:cubicBezTo>
                  <a:cubicBezTo>
                    <a:pt x="13599" y="498"/>
                    <a:pt x="13485" y="447"/>
                    <a:pt x="13408" y="358"/>
                  </a:cubicBezTo>
                  <a:cubicBezTo>
                    <a:pt x="13434" y="345"/>
                    <a:pt x="13434" y="345"/>
                    <a:pt x="13434" y="307"/>
                  </a:cubicBezTo>
                  <a:cubicBezTo>
                    <a:pt x="13445" y="233"/>
                    <a:pt x="13538" y="203"/>
                    <a:pt x="13659" y="203"/>
                  </a:cubicBezTo>
                  <a:close/>
                  <a:moveTo>
                    <a:pt x="12457" y="201"/>
                  </a:moveTo>
                  <a:cubicBezTo>
                    <a:pt x="12608" y="201"/>
                    <a:pt x="12774" y="274"/>
                    <a:pt x="12784" y="434"/>
                  </a:cubicBezTo>
                  <a:cubicBezTo>
                    <a:pt x="12795" y="579"/>
                    <a:pt x="12653" y="648"/>
                    <a:pt x="12517" y="648"/>
                  </a:cubicBezTo>
                  <a:cubicBezTo>
                    <a:pt x="12487" y="648"/>
                    <a:pt x="12456" y="645"/>
                    <a:pt x="12428" y="638"/>
                  </a:cubicBezTo>
                  <a:cubicBezTo>
                    <a:pt x="12275" y="612"/>
                    <a:pt x="12148" y="485"/>
                    <a:pt x="12033" y="383"/>
                  </a:cubicBezTo>
                  <a:cubicBezTo>
                    <a:pt x="12071" y="358"/>
                    <a:pt x="12097" y="345"/>
                    <a:pt x="12122" y="319"/>
                  </a:cubicBezTo>
                  <a:cubicBezTo>
                    <a:pt x="12186" y="281"/>
                    <a:pt x="12262" y="230"/>
                    <a:pt x="12339" y="217"/>
                  </a:cubicBezTo>
                  <a:cubicBezTo>
                    <a:pt x="12375" y="206"/>
                    <a:pt x="12415" y="201"/>
                    <a:pt x="12457" y="201"/>
                  </a:cubicBezTo>
                  <a:close/>
                  <a:moveTo>
                    <a:pt x="14331" y="1302"/>
                  </a:moveTo>
                  <a:cubicBezTo>
                    <a:pt x="14370" y="1302"/>
                    <a:pt x="14407" y="1311"/>
                    <a:pt x="14440" y="1338"/>
                  </a:cubicBezTo>
                  <a:cubicBezTo>
                    <a:pt x="14554" y="1389"/>
                    <a:pt x="14567" y="1504"/>
                    <a:pt x="14516" y="1593"/>
                  </a:cubicBezTo>
                  <a:lnTo>
                    <a:pt x="14491" y="1593"/>
                  </a:lnTo>
                  <a:cubicBezTo>
                    <a:pt x="14452" y="1631"/>
                    <a:pt x="14440" y="1656"/>
                    <a:pt x="14414" y="1695"/>
                  </a:cubicBezTo>
                  <a:cubicBezTo>
                    <a:pt x="14390" y="1701"/>
                    <a:pt x="14366" y="1704"/>
                    <a:pt x="14343" y="1704"/>
                  </a:cubicBezTo>
                  <a:cubicBezTo>
                    <a:pt x="14266" y="1704"/>
                    <a:pt x="14195" y="1670"/>
                    <a:pt x="14147" y="1593"/>
                  </a:cubicBezTo>
                  <a:cubicBezTo>
                    <a:pt x="14096" y="1504"/>
                    <a:pt x="14121" y="1427"/>
                    <a:pt x="14147" y="1325"/>
                  </a:cubicBezTo>
                  <a:lnTo>
                    <a:pt x="14172" y="1325"/>
                  </a:lnTo>
                  <a:cubicBezTo>
                    <a:pt x="14223" y="1318"/>
                    <a:pt x="14279" y="1302"/>
                    <a:pt x="14331" y="1302"/>
                  </a:cubicBezTo>
                  <a:close/>
                  <a:moveTo>
                    <a:pt x="13319" y="536"/>
                  </a:moveTo>
                  <a:cubicBezTo>
                    <a:pt x="13472" y="676"/>
                    <a:pt x="13676" y="740"/>
                    <a:pt x="13867" y="752"/>
                  </a:cubicBezTo>
                  <a:cubicBezTo>
                    <a:pt x="13936" y="760"/>
                    <a:pt x="14015" y="772"/>
                    <a:pt x="14092" y="772"/>
                  </a:cubicBezTo>
                  <a:cubicBezTo>
                    <a:pt x="14142" y="772"/>
                    <a:pt x="14191" y="767"/>
                    <a:pt x="14236" y="752"/>
                  </a:cubicBezTo>
                  <a:lnTo>
                    <a:pt x="14236" y="752"/>
                  </a:lnTo>
                  <a:cubicBezTo>
                    <a:pt x="14147" y="1083"/>
                    <a:pt x="13981" y="1389"/>
                    <a:pt x="13765" y="1656"/>
                  </a:cubicBezTo>
                  <a:cubicBezTo>
                    <a:pt x="13510" y="2000"/>
                    <a:pt x="13192" y="2255"/>
                    <a:pt x="12899" y="2548"/>
                  </a:cubicBezTo>
                  <a:cubicBezTo>
                    <a:pt x="12858" y="2599"/>
                    <a:pt x="12892" y="2676"/>
                    <a:pt x="12940" y="2676"/>
                  </a:cubicBezTo>
                  <a:cubicBezTo>
                    <a:pt x="12951" y="2676"/>
                    <a:pt x="12963" y="2672"/>
                    <a:pt x="12975" y="2662"/>
                  </a:cubicBezTo>
                  <a:cubicBezTo>
                    <a:pt x="13345" y="2420"/>
                    <a:pt x="13637" y="2064"/>
                    <a:pt x="13892" y="1720"/>
                  </a:cubicBezTo>
                  <a:lnTo>
                    <a:pt x="13994" y="1580"/>
                  </a:lnTo>
                  <a:cubicBezTo>
                    <a:pt x="13994" y="1618"/>
                    <a:pt x="14007" y="1656"/>
                    <a:pt x="14045" y="1695"/>
                  </a:cubicBezTo>
                  <a:cubicBezTo>
                    <a:pt x="14109" y="1784"/>
                    <a:pt x="14198" y="1847"/>
                    <a:pt x="14312" y="1873"/>
                  </a:cubicBezTo>
                  <a:cubicBezTo>
                    <a:pt x="14300" y="1873"/>
                    <a:pt x="14287" y="1898"/>
                    <a:pt x="14261" y="1936"/>
                  </a:cubicBezTo>
                  <a:cubicBezTo>
                    <a:pt x="14185" y="2077"/>
                    <a:pt x="14109" y="2204"/>
                    <a:pt x="14007" y="2344"/>
                  </a:cubicBezTo>
                  <a:cubicBezTo>
                    <a:pt x="13828" y="2611"/>
                    <a:pt x="13625" y="2866"/>
                    <a:pt x="13408" y="3108"/>
                  </a:cubicBezTo>
                  <a:cubicBezTo>
                    <a:pt x="13179" y="3337"/>
                    <a:pt x="12963" y="3554"/>
                    <a:pt x="12708" y="3745"/>
                  </a:cubicBezTo>
                  <a:cubicBezTo>
                    <a:pt x="12581" y="3846"/>
                    <a:pt x="12441" y="3936"/>
                    <a:pt x="12288" y="3999"/>
                  </a:cubicBezTo>
                  <a:cubicBezTo>
                    <a:pt x="12199" y="4050"/>
                    <a:pt x="12122" y="4063"/>
                    <a:pt x="12020" y="4101"/>
                  </a:cubicBezTo>
                  <a:cubicBezTo>
                    <a:pt x="12011" y="4065"/>
                    <a:pt x="11982" y="4035"/>
                    <a:pt x="11948" y="4035"/>
                  </a:cubicBezTo>
                  <a:cubicBezTo>
                    <a:pt x="11935" y="4035"/>
                    <a:pt x="11920" y="4039"/>
                    <a:pt x="11906" y="4050"/>
                  </a:cubicBezTo>
                  <a:cubicBezTo>
                    <a:pt x="11880" y="4063"/>
                    <a:pt x="11868" y="4076"/>
                    <a:pt x="11829" y="4114"/>
                  </a:cubicBezTo>
                  <a:lnTo>
                    <a:pt x="11817" y="4127"/>
                  </a:lnTo>
                  <a:cubicBezTo>
                    <a:pt x="11727" y="4190"/>
                    <a:pt x="11664" y="4267"/>
                    <a:pt x="11575" y="4305"/>
                  </a:cubicBezTo>
                  <a:cubicBezTo>
                    <a:pt x="11509" y="4329"/>
                    <a:pt x="11440" y="4342"/>
                    <a:pt x="11372" y="4342"/>
                  </a:cubicBezTo>
                  <a:cubicBezTo>
                    <a:pt x="11296" y="4342"/>
                    <a:pt x="11222" y="4326"/>
                    <a:pt x="11154" y="4292"/>
                  </a:cubicBezTo>
                  <a:cubicBezTo>
                    <a:pt x="10874" y="4127"/>
                    <a:pt x="10811" y="3694"/>
                    <a:pt x="11129" y="3541"/>
                  </a:cubicBezTo>
                  <a:cubicBezTo>
                    <a:pt x="11154" y="3528"/>
                    <a:pt x="11154" y="3490"/>
                    <a:pt x="11154" y="3477"/>
                  </a:cubicBezTo>
                  <a:cubicBezTo>
                    <a:pt x="11536" y="3210"/>
                    <a:pt x="11702" y="2700"/>
                    <a:pt x="11791" y="2268"/>
                  </a:cubicBezTo>
                  <a:cubicBezTo>
                    <a:pt x="11918" y="1720"/>
                    <a:pt x="11969" y="1172"/>
                    <a:pt x="12033" y="625"/>
                  </a:cubicBezTo>
                  <a:cubicBezTo>
                    <a:pt x="12173" y="746"/>
                    <a:pt x="12341" y="847"/>
                    <a:pt x="12520" y="847"/>
                  </a:cubicBezTo>
                  <a:cubicBezTo>
                    <a:pt x="12586" y="847"/>
                    <a:pt x="12653" y="834"/>
                    <a:pt x="12721" y="803"/>
                  </a:cubicBezTo>
                  <a:lnTo>
                    <a:pt x="12721" y="803"/>
                  </a:lnTo>
                  <a:cubicBezTo>
                    <a:pt x="12670" y="1083"/>
                    <a:pt x="12606" y="1363"/>
                    <a:pt x="12466" y="1631"/>
                  </a:cubicBezTo>
                  <a:cubicBezTo>
                    <a:pt x="12300" y="1949"/>
                    <a:pt x="12148" y="2280"/>
                    <a:pt x="11982" y="2599"/>
                  </a:cubicBezTo>
                  <a:cubicBezTo>
                    <a:pt x="11961" y="2663"/>
                    <a:pt x="12003" y="2719"/>
                    <a:pt x="12063" y="2719"/>
                  </a:cubicBezTo>
                  <a:cubicBezTo>
                    <a:pt x="12074" y="2719"/>
                    <a:pt x="12085" y="2717"/>
                    <a:pt x="12097" y="2713"/>
                  </a:cubicBezTo>
                  <a:cubicBezTo>
                    <a:pt x="12491" y="2509"/>
                    <a:pt x="12682" y="2127"/>
                    <a:pt x="12873" y="1745"/>
                  </a:cubicBezTo>
                  <a:cubicBezTo>
                    <a:pt x="13052" y="1338"/>
                    <a:pt x="13230" y="943"/>
                    <a:pt x="13319" y="536"/>
                  </a:cubicBezTo>
                  <a:close/>
                  <a:moveTo>
                    <a:pt x="10149" y="3515"/>
                  </a:moveTo>
                  <a:cubicBezTo>
                    <a:pt x="10378" y="3515"/>
                    <a:pt x="10607" y="3541"/>
                    <a:pt x="10849" y="3554"/>
                  </a:cubicBezTo>
                  <a:cubicBezTo>
                    <a:pt x="10671" y="3770"/>
                    <a:pt x="10760" y="4178"/>
                    <a:pt x="10989" y="4369"/>
                  </a:cubicBezTo>
                  <a:cubicBezTo>
                    <a:pt x="11112" y="4471"/>
                    <a:pt x="11269" y="4516"/>
                    <a:pt x="11432" y="4516"/>
                  </a:cubicBezTo>
                  <a:cubicBezTo>
                    <a:pt x="11471" y="4516"/>
                    <a:pt x="11510" y="4513"/>
                    <a:pt x="11549" y="4509"/>
                  </a:cubicBezTo>
                  <a:cubicBezTo>
                    <a:pt x="11664" y="4470"/>
                    <a:pt x="11817" y="4407"/>
                    <a:pt x="11918" y="4318"/>
                  </a:cubicBezTo>
                  <a:cubicBezTo>
                    <a:pt x="11957" y="4318"/>
                    <a:pt x="11982" y="4318"/>
                    <a:pt x="12020" y="4305"/>
                  </a:cubicBezTo>
                  <a:lnTo>
                    <a:pt x="12059" y="4305"/>
                  </a:lnTo>
                  <a:cubicBezTo>
                    <a:pt x="12708" y="5565"/>
                    <a:pt x="12059" y="6941"/>
                    <a:pt x="11486" y="8125"/>
                  </a:cubicBezTo>
                  <a:cubicBezTo>
                    <a:pt x="11231" y="8647"/>
                    <a:pt x="10951" y="9169"/>
                    <a:pt x="10556" y="9602"/>
                  </a:cubicBezTo>
                  <a:cubicBezTo>
                    <a:pt x="10365" y="9806"/>
                    <a:pt x="10149" y="9984"/>
                    <a:pt x="9894" y="10111"/>
                  </a:cubicBezTo>
                  <a:cubicBezTo>
                    <a:pt x="9601" y="10251"/>
                    <a:pt x="9283" y="10302"/>
                    <a:pt x="9015" y="10468"/>
                  </a:cubicBezTo>
                  <a:cubicBezTo>
                    <a:pt x="8098" y="10990"/>
                    <a:pt x="7882" y="12136"/>
                    <a:pt x="7118" y="12798"/>
                  </a:cubicBezTo>
                  <a:cubicBezTo>
                    <a:pt x="6965" y="12938"/>
                    <a:pt x="6787" y="13053"/>
                    <a:pt x="6609" y="13167"/>
                  </a:cubicBezTo>
                  <a:cubicBezTo>
                    <a:pt x="6392" y="13129"/>
                    <a:pt x="6176" y="13116"/>
                    <a:pt x="5985" y="13002"/>
                  </a:cubicBezTo>
                  <a:cubicBezTo>
                    <a:pt x="5768" y="12887"/>
                    <a:pt x="5628" y="12709"/>
                    <a:pt x="5463" y="12518"/>
                  </a:cubicBezTo>
                  <a:cubicBezTo>
                    <a:pt x="5455" y="12507"/>
                    <a:pt x="5444" y="12502"/>
                    <a:pt x="5433" y="12502"/>
                  </a:cubicBezTo>
                  <a:cubicBezTo>
                    <a:pt x="5406" y="12502"/>
                    <a:pt x="5377" y="12529"/>
                    <a:pt x="5386" y="12556"/>
                  </a:cubicBezTo>
                  <a:cubicBezTo>
                    <a:pt x="5526" y="12938"/>
                    <a:pt x="6023" y="13244"/>
                    <a:pt x="6456" y="13256"/>
                  </a:cubicBezTo>
                  <a:lnTo>
                    <a:pt x="6023" y="13498"/>
                  </a:lnTo>
                  <a:cubicBezTo>
                    <a:pt x="5832" y="13447"/>
                    <a:pt x="5666" y="13346"/>
                    <a:pt x="5564" y="13155"/>
                  </a:cubicBezTo>
                  <a:cubicBezTo>
                    <a:pt x="5554" y="13139"/>
                    <a:pt x="5538" y="13132"/>
                    <a:pt x="5524" y="13132"/>
                  </a:cubicBezTo>
                  <a:cubicBezTo>
                    <a:pt x="5503" y="13132"/>
                    <a:pt x="5485" y="13149"/>
                    <a:pt x="5501" y="13180"/>
                  </a:cubicBezTo>
                  <a:cubicBezTo>
                    <a:pt x="5539" y="13371"/>
                    <a:pt x="5717" y="13511"/>
                    <a:pt x="5908" y="13562"/>
                  </a:cubicBezTo>
                  <a:lnTo>
                    <a:pt x="5577" y="13753"/>
                  </a:lnTo>
                  <a:cubicBezTo>
                    <a:pt x="5412" y="13855"/>
                    <a:pt x="5284" y="13957"/>
                    <a:pt x="5157" y="14071"/>
                  </a:cubicBezTo>
                  <a:cubicBezTo>
                    <a:pt x="5030" y="14046"/>
                    <a:pt x="4928" y="13995"/>
                    <a:pt x="4826" y="13918"/>
                  </a:cubicBezTo>
                  <a:cubicBezTo>
                    <a:pt x="4822" y="13911"/>
                    <a:pt x="4818" y="13908"/>
                    <a:pt x="4815" y="13908"/>
                  </a:cubicBezTo>
                  <a:cubicBezTo>
                    <a:pt x="4808" y="13908"/>
                    <a:pt x="4804" y="13922"/>
                    <a:pt x="4813" y="13931"/>
                  </a:cubicBezTo>
                  <a:cubicBezTo>
                    <a:pt x="4890" y="14008"/>
                    <a:pt x="4991" y="14084"/>
                    <a:pt x="5093" y="14135"/>
                  </a:cubicBezTo>
                  <a:cubicBezTo>
                    <a:pt x="4839" y="14390"/>
                    <a:pt x="4635" y="14682"/>
                    <a:pt x="4444" y="15001"/>
                  </a:cubicBezTo>
                  <a:cubicBezTo>
                    <a:pt x="4278" y="15255"/>
                    <a:pt x="4138" y="15510"/>
                    <a:pt x="3947" y="15727"/>
                  </a:cubicBezTo>
                  <a:cubicBezTo>
                    <a:pt x="3833" y="15854"/>
                    <a:pt x="3705" y="15969"/>
                    <a:pt x="3565" y="16058"/>
                  </a:cubicBezTo>
                  <a:cubicBezTo>
                    <a:pt x="3565" y="16049"/>
                    <a:pt x="3559" y="16040"/>
                    <a:pt x="3551" y="16040"/>
                  </a:cubicBezTo>
                  <a:cubicBezTo>
                    <a:pt x="3547" y="16040"/>
                    <a:pt x="3544" y="16041"/>
                    <a:pt x="3540" y="16045"/>
                  </a:cubicBezTo>
                  <a:cubicBezTo>
                    <a:pt x="3500" y="16061"/>
                    <a:pt x="3461" y="16068"/>
                    <a:pt x="3423" y="16068"/>
                  </a:cubicBezTo>
                  <a:cubicBezTo>
                    <a:pt x="3341" y="16068"/>
                    <a:pt x="3262" y="16034"/>
                    <a:pt x="3183" y="15981"/>
                  </a:cubicBezTo>
                  <a:cubicBezTo>
                    <a:pt x="3179" y="15979"/>
                    <a:pt x="3174" y="15978"/>
                    <a:pt x="3169" y="15978"/>
                  </a:cubicBezTo>
                  <a:cubicBezTo>
                    <a:pt x="3146" y="15978"/>
                    <a:pt x="3122" y="16001"/>
                    <a:pt x="3132" y="16032"/>
                  </a:cubicBezTo>
                  <a:cubicBezTo>
                    <a:pt x="3177" y="16133"/>
                    <a:pt x="3271" y="16175"/>
                    <a:pt x="3380" y="16175"/>
                  </a:cubicBezTo>
                  <a:cubicBezTo>
                    <a:pt x="3395" y="16175"/>
                    <a:pt x="3410" y="16174"/>
                    <a:pt x="3425" y="16172"/>
                  </a:cubicBezTo>
                  <a:lnTo>
                    <a:pt x="3425" y="16172"/>
                  </a:lnTo>
                  <a:cubicBezTo>
                    <a:pt x="3349" y="16223"/>
                    <a:pt x="3247" y="16274"/>
                    <a:pt x="3171" y="16312"/>
                  </a:cubicBezTo>
                  <a:cubicBezTo>
                    <a:pt x="2903" y="16465"/>
                    <a:pt x="2623" y="16618"/>
                    <a:pt x="2407" y="16822"/>
                  </a:cubicBezTo>
                  <a:cubicBezTo>
                    <a:pt x="2165" y="17038"/>
                    <a:pt x="1974" y="17293"/>
                    <a:pt x="1770" y="17522"/>
                  </a:cubicBezTo>
                  <a:cubicBezTo>
                    <a:pt x="1566" y="17764"/>
                    <a:pt x="1324" y="17993"/>
                    <a:pt x="1031" y="18133"/>
                  </a:cubicBezTo>
                  <a:cubicBezTo>
                    <a:pt x="891" y="18210"/>
                    <a:pt x="739" y="18261"/>
                    <a:pt x="560" y="18261"/>
                  </a:cubicBezTo>
                  <a:cubicBezTo>
                    <a:pt x="446" y="18261"/>
                    <a:pt x="331" y="18248"/>
                    <a:pt x="331" y="18120"/>
                  </a:cubicBezTo>
                  <a:cubicBezTo>
                    <a:pt x="331" y="18019"/>
                    <a:pt x="420" y="17929"/>
                    <a:pt x="446" y="17840"/>
                  </a:cubicBezTo>
                  <a:cubicBezTo>
                    <a:pt x="764" y="17229"/>
                    <a:pt x="1057" y="16567"/>
                    <a:pt x="1452" y="15981"/>
                  </a:cubicBezTo>
                  <a:cubicBezTo>
                    <a:pt x="1643" y="15714"/>
                    <a:pt x="1846" y="15459"/>
                    <a:pt x="1974" y="15154"/>
                  </a:cubicBezTo>
                  <a:cubicBezTo>
                    <a:pt x="2101" y="14848"/>
                    <a:pt x="2152" y="14530"/>
                    <a:pt x="2241" y="14237"/>
                  </a:cubicBezTo>
                  <a:cubicBezTo>
                    <a:pt x="2343" y="13893"/>
                    <a:pt x="2483" y="13600"/>
                    <a:pt x="2661" y="13295"/>
                  </a:cubicBezTo>
                  <a:cubicBezTo>
                    <a:pt x="2738" y="13473"/>
                    <a:pt x="2878" y="13626"/>
                    <a:pt x="3069" y="13638"/>
                  </a:cubicBezTo>
                  <a:cubicBezTo>
                    <a:pt x="3107" y="13638"/>
                    <a:pt x="3120" y="13600"/>
                    <a:pt x="3094" y="13575"/>
                  </a:cubicBezTo>
                  <a:cubicBezTo>
                    <a:pt x="2929" y="13486"/>
                    <a:pt x="2776" y="13371"/>
                    <a:pt x="2712" y="13218"/>
                  </a:cubicBezTo>
                  <a:lnTo>
                    <a:pt x="2903" y="12925"/>
                  </a:lnTo>
                  <a:cubicBezTo>
                    <a:pt x="3063" y="13210"/>
                    <a:pt x="3386" y="13444"/>
                    <a:pt x="3708" y="13444"/>
                  </a:cubicBezTo>
                  <a:cubicBezTo>
                    <a:pt x="3745" y="13444"/>
                    <a:pt x="3783" y="13441"/>
                    <a:pt x="3820" y="13435"/>
                  </a:cubicBezTo>
                  <a:cubicBezTo>
                    <a:pt x="3871" y="13435"/>
                    <a:pt x="3871" y="13358"/>
                    <a:pt x="3820" y="13346"/>
                  </a:cubicBezTo>
                  <a:cubicBezTo>
                    <a:pt x="3629" y="13295"/>
                    <a:pt x="3438" y="13256"/>
                    <a:pt x="3272" y="13155"/>
                  </a:cubicBezTo>
                  <a:cubicBezTo>
                    <a:pt x="3145" y="13065"/>
                    <a:pt x="3043" y="12964"/>
                    <a:pt x="2954" y="12849"/>
                  </a:cubicBezTo>
                  <a:cubicBezTo>
                    <a:pt x="3031" y="12734"/>
                    <a:pt x="3120" y="12620"/>
                    <a:pt x="3222" y="12518"/>
                  </a:cubicBezTo>
                  <a:cubicBezTo>
                    <a:pt x="3438" y="12276"/>
                    <a:pt x="3680" y="12047"/>
                    <a:pt x="3845" y="11767"/>
                  </a:cubicBezTo>
                  <a:cubicBezTo>
                    <a:pt x="3998" y="11474"/>
                    <a:pt x="4100" y="11181"/>
                    <a:pt x="4304" y="10901"/>
                  </a:cubicBezTo>
                  <a:cubicBezTo>
                    <a:pt x="4418" y="10748"/>
                    <a:pt x="4559" y="10621"/>
                    <a:pt x="4660" y="10481"/>
                  </a:cubicBezTo>
                  <a:cubicBezTo>
                    <a:pt x="4702" y="10637"/>
                    <a:pt x="4864" y="10768"/>
                    <a:pt x="5026" y="10768"/>
                  </a:cubicBezTo>
                  <a:cubicBezTo>
                    <a:pt x="5061" y="10768"/>
                    <a:pt x="5097" y="10762"/>
                    <a:pt x="5132" y="10748"/>
                  </a:cubicBezTo>
                  <a:cubicBezTo>
                    <a:pt x="5157" y="10735"/>
                    <a:pt x="5144" y="10684"/>
                    <a:pt x="5106" y="10672"/>
                  </a:cubicBezTo>
                  <a:cubicBezTo>
                    <a:pt x="5017" y="10646"/>
                    <a:pt x="4941" y="10633"/>
                    <a:pt x="4877" y="10582"/>
                  </a:cubicBezTo>
                  <a:cubicBezTo>
                    <a:pt x="4813" y="10544"/>
                    <a:pt x="4762" y="10481"/>
                    <a:pt x="4724" y="10391"/>
                  </a:cubicBezTo>
                  <a:cubicBezTo>
                    <a:pt x="4775" y="10353"/>
                    <a:pt x="4813" y="10290"/>
                    <a:pt x="4839" y="10226"/>
                  </a:cubicBezTo>
                  <a:cubicBezTo>
                    <a:pt x="4902" y="10366"/>
                    <a:pt x="5017" y="10506"/>
                    <a:pt x="5144" y="10582"/>
                  </a:cubicBezTo>
                  <a:cubicBezTo>
                    <a:pt x="5252" y="10668"/>
                    <a:pt x="5431" y="10772"/>
                    <a:pt x="5577" y="10772"/>
                  </a:cubicBezTo>
                  <a:cubicBezTo>
                    <a:pt x="5604" y="10772"/>
                    <a:pt x="5630" y="10769"/>
                    <a:pt x="5654" y="10761"/>
                  </a:cubicBezTo>
                  <a:cubicBezTo>
                    <a:pt x="5692" y="10761"/>
                    <a:pt x="5705" y="10697"/>
                    <a:pt x="5666" y="10684"/>
                  </a:cubicBezTo>
                  <a:cubicBezTo>
                    <a:pt x="5514" y="10608"/>
                    <a:pt x="5348" y="10582"/>
                    <a:pt x="5208" y="10493"/>
                  </a:cubicBezTo>
                  <a:cubicBezTo>
                    <a:pt x="5068" y="10391"/>
                    <a:pt x="4991" y="10264"/>
                    <a:pt x="4877" y="10137"/>
                  </a:cubicBezTo>
                  <a:cubicBezTo>
                    <a:pt x="5017" y="9869"/>
                    <a:pt x="5030" y="9551"/>
                    <a:pt x="5157" y="9284"/>
                  </a:cubicBezTo>
                  <a:cubicBezTo>
                    <a:pt x="5284" y="8991"/>
                    <a:pt x="5539" y="8800"/>
                    <a:pt x="5730" y="8571"/>
                  </a:cubicBezTo>
                  <a:cubicBezTo>
                    <a:pt x="5908" y="8329"/>
                    <a:pt x="5985" y="8061"/>
                    <a:pt x="6074" y="7768"/>
                  </a:cubicBezTo>
                  <a:cubicBezTo>
                    <a:pt x="6239" y="7081"/>
                    <a:pt x="6660" y="6559"/>
                    <a:pt x="7092" y="6024"/>
                  </a:cubicBezTo>
                  <a:cubicBezTo>
                    <a:pt x="7525" y="5425"/>
                    <a:pt x="7958" y="4814"/>
                    <a:pt x="8442" y="4241"/>
                  </a:cubicBezTo>
                  <a:cubicBezTo>
                    <a:pt x="8888" y="3706"/>
                    <a:pt x="9474" y="3515"/>
                    <a:pt x="10149" y="3515"/>
                  </a:cubicBezTo>
                  <a:close/>
                  <a:moveTo>
                    <a:pt x="12480" y="1"/>
                  </a:moveTo>
                  <a:cubicBezTo>
                    <a:pt x="12318" y="1"/>
                    <a:pt x="12154" y="68"/>
                    <a:pt x="12020" y="167"/>
                  </a:cubicBezTo>
                  <a:cubicBezTo>
                    <a:pt x="11944" y="230"/>
                    <a:pt x="11766" y="319"/>
                    <a:pt x="11804" y="447"/>
                  </a:cubicBezTo>
                  <a:cubicBezTo>
                    <a:pt x="11817" y="498"/>
                    <a:pt x="11842" y="510"/>
                    <a:pt x="11880" y="536"/>
                  </a:cubicBezTo>
                  <a:cubicBezTo>
                    <a:pt x="11817" y="1058"/>
                    <a:pt x="11753" y="1580"/>
                    <a:pt x="11651" y="2089"/>
                  </a:cubicBezTo>
                  <a:cubicBezTo>
                    <a:pt x="11562" y="2586"/>
                    <a:pt x="11371" y="2981"/>
                    <a:pt x="11065" y="3375"/>
                  </a:cubicBezTo>
                  <a:cubicBezTo>
                    <a:pt x="11040" y="3401"/>
                    <a:pt x="11002" y="3401"/>
                    <a:pt x="10976" y="3414"/>
                  </a:cubicBezTo>
                  <a:cubicBezTo>
                    <a:pt x="10684" y="3376"/>
                    <a:pt x="10389" y="3345"/>
                    <a:pt x="10097" y="3345"/>
                  </a:cubicBezTo>
                  <a:cubicBezTo>
                    <a:pt x="9790" y="3345"/>
                    <a:pt x="9487" y="3379"/>
                    <a:pt x="9194" y="3477"/>
                  </a:cubicBezTo>
                  <a:cubicBezTo>
                    <a:pt x="8519" y="3694"/>
                    <a:pt x="8137" y="4254"/>
                    <a:pt x="7729" y="4801"/>
                  </a:cubicBezTo>
                  <a:cubicBezTo>
                    <a:pt x="7258" y="5400"/>
                    <a:pt x="6774" y="5986"/>
                    <a:pt x="6341" y="6622"/>
                  </a:cubicBezTo>
                  <a:cubicBezTo>
                    <a:pt x="6150" y="6915"/>
                    <a:pt x="5985" y="7221"/>
                    <a:pt x="5896" y="7539"/>
                  </a:cubicBezTo>
                  <a:cubicBezTo>
                    <a:pt x="5794" y="7883"/>
                    <a:pt x="5717" y="8214"/>
                    <a:pt x="5475" y="8494"/>
                  </a:cubicBezTo>
                  <a:cubicBezTo>
                    <a:pt x="5272" y="8723"/>
                    <a:pt x="5042" y="8914"/>
                    <a:pt x="4941" y="9220"/>
                  </a:cubicBezTo>
                  <a:cubicBezTo>
                    <a:pt x="4813" y="9538"/>
                    <a:pt x="4800" y="9869"/>
                    <a:pt x="4584" y="10162"/>
                  </a:cubicBezTo>
                  <a:cubicBezTo>
                    <a:pt x="4393" y="10430"/>
                    <a:pt x="4138" y="10659"/>
                    <a:pt x="3986" y="10939"/>
                  </a:cubicBezTo>
                  <a:cubicBezTo>
                    <a:pt x="3795" y="11270"/>
                    <a:pt x="3680" y="11627"/>
                    <a:pt x="3425" y="11907"/>
                  </a:cubicBezTo>
                  <a:cubicBezTo>
                    <a:pt x="3209" y="12161"/>
                    <a:pt x="2954" y="12403"/>
                    <a:pt x="2738" y="12696"/>
                  </a:cubicBezTo>
                  <a:cubicBezTo>
                    <a:pt x="2534" y="12964"/>
                    <a:pt x="2356" y="13269"/>
                    <a:pt x="2228" y="13562"/>
                  </a:cubicBezTo>
                  <a:cubicBezTo>
                    <a:pt x="2101" y="13868"/>
                    <a:pt x="2012" y="14186"/>
                    <a:pt x="1935" y="14517"/>
                  </a:cubicBezTo>
                  <a:cubicBezTo>
                    <a:pt x="1834" y="14886"/>
                    <a:pt x="1694" y="15205"/>
                    <a:pt x="1464" y="15523"/>
                  </a:cubicBezTo>
                  <a:cubicBezTo>
                    <a:pt x="1019" y="16121"/>
                    <a:pt x="700" y="16796"/>
                    <a:pt x="369" y="17484"/>
                  </a:cubicBezTo>
                  <a:cubicBezTo>
                    <a:pt x="255" y="17688"/>
                    <a:pt x="0" y="18057"/>
                    <a:pt x="178" y="18273"/>
                  </a:cubicBezTo>
                  <a:cubicBezTo>
                    <a:pt x="257" y="18364"/>
                    <a:pt x="379" y="18394"/>
                    <a:pt x="508" y="18394"/>
                  </a:cubicBezTo>
                  <a:cubicBezTo>
                    <a:pt x="651" y="18394"/>
                    <a:pt x="803" y="18358"/>
                    <a:pt x="917" y="18324"/>
                  </a:cubicBezTo>
                  <a:cubicBezTo>
                    <a:pt x="1528" y="18120"/>
                    <a:pt x="1897" y="17547"/>
                    <a:pt x="2330" y="17102"/>
                  </a:cubicBezTo>
                  <a:cubicBezTo>
                    <a:pt x="2585" y="16822"/>
                    <a:pt x="2865" y="16631"/>
                    <a:pt x="3183" y="16465"/>
                  </a:cubicBezTo>
                  <a:cubicBezTo>
                    <a:pt x="3476" y="16300"/>
                    <a:pt x="3782" y="16147"/>
                    <a:pt x="3998" y="15905"/>
                  </a:cubicBezTo>
                  <a:cubicBezTo>
                    <a:pt x="4444" y="15459"/>
                    <a:pt x="4673" y="14835"/>
                    <a:pt x="5081" y="14377"/>
                  </a:cubicBezTo>
                  <a:cubicBezTo>
                    <a:pt x="5157" y="14275"/>
                    <a:pt x="5259" y="14199"/>
                    <a:pt x="5335" y="14135"/>
                  </a:cubicBezTo>
                  <a:lnTo>
                    <a:pt x="5348" y="14135"/>
                  </a:lnTo>
                  <a:cubicBezTo>
                    <a:pt x="5768" y="13804"/>
                    <a:pt x="6265" y="13600"/>
                    <a:pt x="6710" y="13320"/>
                  </a:cubicBezTo>
                  <a:cubicBezTo>
                    <a:pt x="7194" y="13027"/>
                    <a:pt x="7576" y="12645"/>
                    <a:pt x="7882" y="12149"/>
                  </a:cubicBezTo>
                  <a:cubicBezTo>
                    <a:pt x="8162" y="11690"/>
                    <a:pt x="8417" y="11181"/>
                    <a:pt x="8837" y="10799"/>
                  </a:cubicBezTo>
                  <a:cubicBezTo>
                    <a:pt x="9104" y="10557"/>
                    <a:pt x="9410" y="10481"/>
                    <a:pt x="9741" y="10353"/>
                  </a:cubicBezTo>
                  <a:cubicBezTo>
                    <a:pt x="9996" y="10251"/>
                    <a:pt x="10238" y="10111"/>
                    <a:pt x="10467" y="9920"/>
                  </a:cubicBezTo>
                  <a:cubicBezTo>
                    <a:pt x="10925" y="9526"/>
                    <a:pt x="11231" y="8991"/>
                    <a:pt x="11511" y="8469"/>
                  </a:cubicBezTo>
                  <a:cubicBezTo>
                    <a:pt x="12122" y="7310"/>
                    <a:pt x="12848" y="5909"/>
                    <a:pt x="12402" y="4560"/>
                  </a:cubicBezTo>
                  <a:cubicBezTo>
                    <a:pt x="12351" y="4407"/>
                    <a:pt x="12313" y="4279"/>
                    <a:pt x="12224" y="4152"/>
                  </a:cubicBezTo>
                  <a:cubicBezTo>
                    <a:pt x="12402" y="4076"/>
                    <a:pt x="12581" y="3961"/>
                    <a:pt x="12721" y="3872"/>
                  </a:cubicBezTo>
                  <a:cubicBezTo>
                    <a:pt x="13014" y="3681"/>
                    <a:pt x="13268" y="3439"/>
                    <a:pt x="13485" y="3197"/>
                  </a:cubicBezTo>
                  <a:cubicBezTo>
                    <a:pt x="13714" y="2968"/>
                    <a:pt x="13918" y="2713"/>
                    <a:pt x="14096" y="2433"/>
                  </a:cubicBezTo>
                  <a:cubicBezTo>
                    <a:pt x="14185" y="2293"/>
                    <a:pt x="14287" y="2140"/>
                    <a:pt x="14363" y="1975"/>
                  </a:cubicBezTo>
                  <a:cubicBezTo>
                    <a:pt x="14389" y="1911"/>
                    <a:pt x="14427" y="1835"/>
                    <a:pt x="14452" y="1771"/>
                  </a:cubicBezTo>
                  <a:cubicBezTo>
                    <a:pt x="14491" y="1758"/>
                    <a:pt x="14516" y="1733"/>
                    <a:pt x="14554" y="1707"/>
                  </a:cubicBezTo>
                  <a:cubicBezTo>
                    <a:pt x="14707" y="1631"/>
                    <a:pt x="14758" y="1389"/>
                    <a:pt x="14618" y="1249"/>
                  </a:cubicBezTo>
                  <a:cubicBezTo>
                    <a:pt x="14542" y="1173"/>
                    <a:pt x="14438" y="1132"/>
                    <a:pt x="14337" y="1132"/>
                  </a:cubicBezTo>
                  <a:cubicBezTo>
                    <a:pt x="14303" y="1132"/>
                    <a:pt x="14268" y="1137"/>
                    <a:pt x="14236" y="1147"/>
                  </a:cubicBezTo>
                  <a:cubicBezTo>
                    <a:pt x="14300" y="1007"/>
                    <a:pt x="14325" y="854"/>
                    <a:pt x="14351" y="689"/>
                  </a:cubicBezTo>
                  <a:cubicBezTo>
                    <a:pt x="14427" y="638"/>
                    <a:pt x="14478" y="574"/>
                    <a:pt x="14478" y="447"/>
                  </a:cubicBezTo>
                  <a:cubicBezTo>
                    <a:pt x="14478" y="179"/>
                    <a:pt x="14032" y="103"/>
                    <a:pt x="13816" y="65"/>
                  </a:cubicBezTo>
                  <a:cubicBezTo>
                    <a:pt x="13775" y="61"/>
                    <a:pt x="13724" y="57"/>
                    <a:pt x="13670" y="57"/>
                  </a:cubicBezTo>
                  <a:cubicBezTo>
                    <a:pt x="13537" y="57"/>
                    <a:pt x="13386" y="80"/>
                    <a:pt x="13332" y="179"/>
                  </a:cubicBezTo>
                  <a:cubicBezTo>
                    <a:pt x="13319" y="173"/>
                    <a:pt x="13304" y="169"/>
                    <a:pt x="13289" y="169"/>
                  </a:cubicBezTo>
                  <a:cubicBezTo>
                    <a:pt x="13245" y="169"/>
                    <a:pt x="13198" y="196"/>
                    <a:pt x="13179" y="243"/>
                  </a:cubicBezTo>
                  <a:cubicBezTo>
                    <a:pt x="13141" y="727"/>
                    <a:pt x="12924" y="1185"/>
                    <a:pt x="12721" y="1618"/>
                  </a:cubicBezTo>
                  <a:cubicBezTo>
                    <a:pt x="12606" y="1873"/>
                    <a:pt x="12479" y="2140"/>
                    <a:pt x="12275" y="2331"/>
                  </a:cubicBezTo>
                  <a:cubicBezTo>
                    <a:pt x="12402" y="2077"/>
                    <a:pt x="12530" y="1835"/>
                    <a:pt x="12644" y="1580"/>
                  </a:cubicBezTo>
                  <a:cubicBezTo>
                    <a:pt x="12772" y="1300"/>
                    <a:pt x="12823" y="1007"/>
                    <a:pt x="12835" y="689"/>
                  </a:cubicBezTo>
                  <a:cubicBezTo>
                    <a:pt x="12988" y="549"/>
                    <a:pt x="12988" y="319"/>
                    <a:pt x="12848" y="154"/>
                  </a:cubicBezTo>
                  <a:cubicBezTo>
                    <a:pt x="12740" y="45"/>
                    <a:pt x="12611" y="1"/>
                    <a:pt x="124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2282346" y="2023637"/>
              <a:ext cx="78561" cy="52353"/>
            </a:xfrm>
            <a:custGeom>
              <a:avLst/>
              <a:gdLst/>
              <a:ahLst/>
              <a:cxnLst/>
              <a:rect l="l" t="t" r="r" b="b"/>
              <a:pathLst>
                <a:path w="1247" h="831" extrusionOk="0">
                  <a:moveTo>
                    <a:pt x="1184" y="1"/>
                  </a:moveTo>
                  <a:cubicBezTo>
                    <a:pt x="1180" y="1"/>
                    <a:pt x="1176" y="2"/>
                    <a:pt x="1172" y="3"/>
                  </a:cubicBezTo>
                  <a:cubicBezTo>
                    <a:pt x="981" y="130"/>
                    <a:pt x="828" y="309"/>
                    <a:pt x="637" y="436"/>
                  </a:cubicBezTo>
                  <a:cubicBezTo>
                    <a:pt x="446" y="563"/>
                    <a:pt x="230" y="691"/>
                    <a:pt x="26" y="792"/>
                  </a:cubicBezTo>
                  <a:cubicBezTo>
                    <a:pt x="1" y="805"/>
                    <a:pt x="26" y="831"/>
                    <a:pt x="39" y="831"/>
                  </a:cubicBezTo>
                  <a:cubicBezTo>
                    <a:pt x="281" y="754"/>
                    <a:pt x="510" y="640"/>
                    <a:pt x="714" y="512"/>
                  </a:cubicBezTo>
                  <a:cubicBezTo>
                    <a:pt x="905" y="385"/>
                    <a:pt x="1108" y="245"/>
                    <a:pt x="1236" y="67"/>
                  </a:cubicBezTo>
                  <a:cubicBezTo>
                    <a:pt x="1247" y="44"/>
                    <a:pt x="1218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1991979" y="2241431"/>
              <a:ext cx="81837" cy="44667"/>
            </a:xfrm>
            <a:custGeom>
              <a:avLst/>
              <a:gdLst/>
              <a:ahLst/>
              <a:cxnLst/>
              <a:rect l="l" t="t" r="r" b="b"/>
              <a:pathLst>
                <a:path w="1299" h="709" extrusionOk="0">
                  <a:moveTo>
                    <a:pt x="184" y="0"/>
                  </a:moveTo>
                  <a:cubicBezTo>
                    <a:pt x="139" y="0"/>
                    <a:pt x="95" y="3"/>
                    <a:pt x="51" y="9"/>
                  </a:cubicBezTo>
                  <a:cubicBezTo>
                    <a:pt x="25" y="9"/>
                    <a:pt x="0" y="73"/>
                    <a:pt x="38" y="73"/>
                  </a:cubicBezTo>
                  <a:cubicBezTo>
                    <a:pt x="255" y="111"/>
                    <a:pt x="471" y="150"/>
                    <a:pt x="662" y="251"/>
                  </a:cubicBezTo>
                  <a:cubicBezTo>
                    <a:pt x="866" y="366"/>
                    <a:pt x="1006" y="519"/>
                    <a:pt x="1146" y="684"/>
                  </a:cubicBezTo>
                  <a:cubicBezTo>
                    <a:pt x="1163" y="701"/>
                    <a:pt x="1183" y="708"/>
                    <a:pt x="1201" y="708"/>
                  </a:cubicBezTo>
                  <a:cubicBezTo>
                    <a:pt x="1253" y="708"/>
                    <a:pt x="1298" y="655"/>
                    <a:pt x="1261" y="608"/>
                  </a:cubicBezTo>
                  <a:cubicBezTo>
                    <a:pt x="1042" y="263"/>
                    <a:pt x="6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2019195" y="2211506"/>
              <a:ext cx="23940" cy="16947"/>
            </a:xfrm>
            <a:custGeom>
              <a:avLst/>
              <a:gdLst/>
              <a:ahLst/>
              <a:cxnLst/>
              <a:rect l="l" t="t" r="r" b="b"/>
              <a:pathLst>
                <a:path w="380" h="269" extrusionOk="0">
                  <a:moveTo>
                    <a:pt x="65" y="1"/>
                  </a:moveTo>
                  <a:cubicBezTo>
                    <a:pt x="39" y="1"/>
                    <a:pt x="1" y="39"/>
                    <a:pt x="14" y="64"/>
                  </a:cubicBezTo>
                  <a:cubicBezTo>
                    <a:pt x="52" y="128"/>
                    <a:pt x="103" y="141"/>
                    <a:pt x="167" y="179"/>
                  </a:cubicBezTo>
                  <a:cubicBezTo>
                    <a:pt x="230" y="204"/>
                    <a:pt x="268" y="243"/>
                    <a:pt x="332" y="255"/>
                  </a:cubicBezTo>
                  <a:cubicBezTo>
                    <a:pt x="342" y="265"/>
                    <a:pt x="350" y="269"/>
                    <a:pt x="356" y="269"/>
                  </a:cubicBezTo>
                  <a:cubicBezTo>
                    <a:pt x="375" y="269"/>
                    <a:pt x="380" y="233"/>
                    <a:pt x="370" y="204"/>
                  </a:cubicBezTo>
                  <a:cubicBezTo>
                    <a:pt x="319" y="166"/>
                    <a:pt x="268" y="128"/>
                    <a:pt x="230" y="77"/>
                  </a:cubicBezTo>
                  <a:cubicBezTo>
                    <a:pt x="179" y="52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2121885" y="2374363"/>
              <a:ext cx="77427" cy="65205"/>
            </a:xfrm>
            <a:custGeom>
              <a:avLst/>
              <a:gdLst/>
              <a:ahLst/>
              <a:cxnLst/>
              <a:rect l="l" t="t" r="r" b="b"/>
              <a:pathLst>
                <a:path w="1229" h="1035" extrusionOk="0">
                  <a:moveTo>
                    <a:pt x="65" y="0"/>
                  </a:moveTo>
                  <a:cubicBezTo>
                    <a:pt x="26" y="0"/>
                    <a:pt x="1" y="39"/>
                    <a:pt x="14" y="77"/>
                  </a:cubicBezTo>
                  <a:cubicBezTo>
                    <a:pt x="77" y="153"/>
                    <a:pt x="154" y="191"/>
                    <a:pt x="256" y="255"/>
                  </a:cubicBezTo>
                  <a:cubicBezTo>
                    <a:pt x="357" y="332"/>
                    <a:pt x="485" y="408"/>
                    <a:pt x="587" y="484"/>
                  </a:cubicBezTo>
                  <a:cubicBezTo>
                    <a:pt x="778" y="650"/>
                    <a:pt x="956" y="841"/>
                    <a:pt x="1121" y="1019"/>
                  </a:cubicBezTo>
                  <a:cubicBezTo>
                    <a:pt x="1136" y="1030"/>
                    <a:pt x="1151" y="1035"/>
                    <a:pt x="1165" y="1035"/>
                  </a:cubicBezTo>
                  <a:cubicBezTo>
                    <a:pt x="1201" y="1035"/>
                    <a:pt x="1229" y="1005"/>
                    <a:pt x="1211" y="968"/>
                  </a:cubicBezTo>
                  <a:cubicBezTo>
                    <a:pt x="1083" y="739"/>
                    <a:pt x="867" y="548"/>
                    <a:pt x="663" y="382"/>
                  </a:cubicBezTo>
                  <a:cubicBezTo>
                    <a:pt x="510" y="255"/>
                    <a:pt x="268" y="13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2142738" y="2440010"/>
              <a:ext cx="39186" cy="20349"/>
            </a:xfrm>
            <a:custGeom>
              <a:avLst/>
              <a:gdLst/>
              <a:ahLst/>
              <a:cxnLst/>
              <a:rect l="l" t="t" r="r" b="b"/>
              <a:pathLst>
                <a:path w="622" h="323" extrusionOk="0">
                  <a:moveTo>
                    <a:pt x="75" y="1"/>
                  </a:moveTo>
                  <a:cubicBezTo>
                    <a:pt x="67" y="1"/>
                    <a:pt x="60" y="1"/>
                    <a:pt x="52" y="3"/>
                  </a:cubicBezTo>
                  <a:cubicBezTo>
                    <a:pt x="14" y="3"/>
                    <a:pt x="1" y="54"/>
                    <a:pt x="14" y="66"/>
                  </a:cubicBezTo>
                  <a:cubicBezTo>
                    <a:pt x="65" y="130"/>
                    <a:pt x="179" y="168"/>
                    <a:pt x="256" y="194"/>
                  </a:cubicBezTo>
                  <a:cubicBezTo>
                    <a:pt x="345" y="245"/>
                    <a:pt x="459" y="270"/>
                    <a:pt x="548" y="321"/>
                  </a:cubicBezTo>
                  <a:cubicBezTo>
                    <a:pt x="552" y="322"/>
                    <a:pt x="555" y="323"/>
                    <a:pt x="559" y="323"/>
                  </a:cubicBezTo>
                  <a:cubicBezTo>
                    <a:pt x="593" y="323"/>
                    <a:pt x="621" y="269"/>
                    <a:pt x="587" y="257"/>
                  </a:cubicBezTo>
                  <a:cubicBezTo>
                    <a:pt x="498" y="206"/>
                    <a:pt x="396" y="143"/>
                    <a:pt x="307" y="104"/>
                  </a:cubicBezTo>
                  <a:cubicBezTo>
                    <a:pt x="225" y="58"/>
                    <a:pt x="15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1957140" y="2459099"/>
              <a:ext cx="84042" cy="50652"/>
            </a:xfrm>
            <a:custGeom>
              <a:avLst/>
              <a:gdLst/>
              <a:ahLst/>
              <a:cxnLst/>
              <a:rect l="l" t="t" r="r" b="b"/>
              <a:pathLst>
                <a:path w="1334" h="804" extrusionOk="0">
                  <a:moveTo>
                    <a:pt x="178" y="0"/>
                  </a:moveTo>
                  <a:cubicBezTo>
                    <a:pt x="110" y="0"/>
                    <a:pt x="51" y="36"/>
                    <a:pt x="18" y="133"/>
                  </a:cubicBezTo>
                  <a:cubicBezTo>
                    <a:pt x="1" y="150"/>
                    <a:pt x="26" y="174"/>
                    <a:pt x="52" y="174"/>
                  </a:cubicBezTo>
                  <a:cubicBezTo>
                    <a:pt x="63" y="174"/>
                    <a:pt x="74" y="170"/>
                    <a:pt x="82" y="158"/>
                  </a:cubicBezTo>
                  <a:cubicBezTo>
                    <a:pt x="114" y="126"/>
                    <a:pt x="146" y="113"/>
                    <a:pt x="179" y="113"/>
                  </a:cubicBezTo>
                  <a:cubicBezTo>
                    <a:pt x="275" y="113"/>
                    <a:pt x="368" y="228"/>
                    <a:pt x="426" y="285"/>
                  </a:cubicBezTo>
                  <a:cubicBezTo>
                    <a:pt x="515" y="374"/>
                    <a:pt x="591" y="438"/>
                    <a:pt x="680" y="515"/>
                  </a:cubicBezTo>
                  <a:cubicBezTo>
                    <a:pt x="859" y="642"/>
                    <a:pt x="1062" y="769"/>
                    <a:pt x="1292" y="795"/>
                  </a:cubicBezTo>
                  <a:cubicBezTo>
                    <a:pt x="1298" y="801"/>
                    <a:pt x="1304" y="803"/>
                    <a:pt x="1309" y="803"/>
                  </a:cubicBezTo>
                  <a:cubicBezTo>
                    <a:pt x="1326" y="803"/>
                    <a:pt x="1333" y="779"/>
                    <a:pt x="1304" y="769"/>
                  </a:cubicBezTo>
                  <a:cubicBezTo>
                    <a:pt x="999" y="565"/>
                    <a:pt x="719" y="387"/>
                    <a:pt x="451" y="133"/>
                  </a:cubicBezTo>
                  <a:cubicBezTo>
                    <a:pt x="378" y="66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1727631" y="2803147"/>
              <a:ext cx="70245" cy="33327"/>
            </a:xfrm>
            <a:custGeom>
              <a:avLst/>
              <a:gdLst/>
              <a:ahLst/>
              <a:cxnLst/>
              <a:rect l="l" t="t" r="r" b="b"/>
              <a:pathLst>
                <a:path w="1115" h="529" extrusionOk="0">
                  <a:moveTo>
                    <a:pt x="62" y="1"/>
                  </a:moveTo>
                  <a:cubicBezTo>
                    <a:pt x="30" y="1"/>
                    <a:pt x="1" y="42"/>
                    <a:pt x="19" y="70"/>
                  </a:cubicBezTo>
                  <a:cubicBezTo>
                    <a:pt x="160" y="351"/>
                    <a:pt x="478" y="529"/>
                    <a:pt x="796" y="529"/>
                  </a:cubicBezTo>
                  <a:cubicBezTo>
                    <a:pt x="885" y="529"/>
                    <a:pt x="1051" y="516"/>
                    <a:pt x="1076" y="414"/>
                  </a:cubicBezTo>
                  <a:cubicBezTo>
                    <a:pt x="1115" y="351"/>
                    <a:pt x="1064" y="274"/>
                    <a:pt x="1000" y="249"/>
                  </a:cubicBezTo>
                  <a:cubicBezTo>
                    <a:pt x="987" y="249"/>
                    <a:pt x="987" y="274"/>
                    <a:pt x="1000" y="274"/>
                  </a:cubicBezTo>
                  <a:cubicBezTo>
                    <a:pt x="1000" y="300"/>
                    <a:pt x="1013" y="338"/>
                    <a:pt x="1013" y="389"/>
                  </a:cubicBezTo>
                  <a:cubicBezTo>
                    <a:pt x="987" y="414"/>
                    <a:pt x="949" y="414"/>
                    <a:pt x="924" y="414"/>
                  </a:cubicBezTo>
                  <a:cubicBezTo>
                    <a:pt x="911" y="418"/>
                    <a:pt x="898" y="420"/>
                    <a:pt x="885" y="420"/>
                  </a:cubicBezTo>
                  <a:cubicBezTo>
                    <a:pt x="860" y="420"/>
                    <a:pt x="834" y="414"/>
                    <a:pt x="809" y="414"/>
                  </a:cubicBezTo>
                  <a:cubicBezTo>
                    <a:pt x="720" y="414"/>
                    <a:pt x="605" y="389"/>
                    <a:pt x="503" y="351"/>
                  </a:cubicBezTo>
                  <a:cubicBezTo>
                    <a:pt x="351" y="274"/>
                    <a:pt x="210" y="160"/>
                    <a:pt x="96" y="19"/>
                  </a:cubicBezTo>
                  <a:cubicBezTo>
                    <a:pt x="86" y="6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1638171" y="2854052"/>
              <a:ext cx="44982" cy="18522"/>
            </a:xfrm>
            <a:custGeom>
              <a:avLst/>
              <a:gdLst/>
              <a:ahLst/>
              <a:cxnLst/>
              <a:rect l="l" t="t" r="r" b="b"/>
              <a:pathLst>
                <a:path w="714" h="294" extrusionOk="0">
                  <a:moveTo>
                    <a:pt x="39" y="1"/>
                  </a:moveTo>
                  <a:cubicBezTo>
                    <a:pt x="13" y="1"/>
                    <a:pt x="1" y="26"/>
                    <a:pt x="13" y="39"/>
                  </a:cubicBezTo>
                  <a:cubicBezTo>
                    <a:pt x="192" y="179"/>
                    <a:pt x="446" y="281"/>
                    <a:pt x="675" y="294"/>
                  </a:cubicBezTo>
                  <a:cubicBezTo>
                    <a:pt x="714" y="294"/>
                    <a:pt x="714" y="230"/>
                    <a:pt x="688" y="217"/>
                  </a:cubicBezTo>
                  <a:cubicBezTo>
                    <a:pt x="459" y="154"/>
                    <a:pt x="255" y="90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2060775" y="2083929"/>
              <a:ext cx="117369" cy="73143"/>
            </a:xfrm>
            <a:custGeom>
              <a:avLst/>
              <a:gdLst/>
              <a:ahLst/>
              <a:cxnLst/>
              <a:rect l="l" t="t" r="r" b="b"/>
              <a:pathLst>
                <a:path w="1863" h="1161" extrusionOk="0">
                  <a:moveTo>
                    <a:pt x="1732" y="0"/>
                  </a:moveTo>
                  <a:cubicBezTo>
                    <a:pt x="1420" y="0"/>
                    <a:pt x="1065" y="197"/>
                    <a:pt x="818" y="370"/>
                  </a:cubicBezTo>
                  <a:cubicBezTo>
                    <a:pt x="525" y="574"/>
                    <a:pt x="283" y="854"/>
                    <a:pt x="29" y="1109"/>
                  </a:cubicBezTo>
                  <a:cubicBezTo>
                    <a:pt x="0" y="1128"/>
                    <a:pt x="21" y="1161"/>
                    <a:pt x="49" y="1161"/>
                  </a:cubicBezTo>
                  <a:cubicBezTo>
                    <a:pt x="59" y="1161"/>
                    <a:pt x="70" y="1157"/>
                    <a:pt x="80" y="1147"/>
                  </a:cubicBezTo>
                  <a:cubicBezTo>
                    <a:pt x="309" y="918"/>
                    <a:pt x="589" y="676"/>
                    <a:pt x="856" y="485"/>
                  </a:cubicBezTo>
                  <a:cubicBezTo>
                    <a:pt x="984" y="383"/>
                    <a:pt x="1124" y="307"/>
                    <a:pt x="1264" y="256"/>
                  </a:cubicBezTo>
                  <a:cubicBezTo>
                    <a:pt x="1429" y="192"/>
                    <a:pt x="1608" y="167"/>
                    <a:pt x="1773" y="116"/>
                  </a:cubicBezTo>
                  <a:cubicBezTo>
                    <a:pt x="1862" y="116"/>
                    <a:pt x="1837" y="26"/>
                    <a:pt x="1760" y="1"/>
                  </a:cubicBezTo>
                  <a:cubicBezTo>
                    <a:pt x="1751" y="1"/>
                    <a:pt x="1741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2230434" y="2241557"/>
              <a:ext cx="62118" cy="157878"/>
            </a:xfrm>
            <a:custGeom>
              <a:avLst/>
              <a:gdLst/>
              <a:ahLst/>
              <a:cxnLst/>
              <a:rect l="l" t="t" r="r" b="b"/>
              <a:pathLst>
                <a:path w="986" h="2506" extrusionOk="0">
                  <a:moveTo>
                    <a:pt x="947" y="0"/>
                  </a:moveTo>
                  <a:cubicBezTo>
                    <a:pt x="936" y="0"/>
                    <a:pt x="926" y="5"/>
                    <a:pt x="926" y="20"/>
                  </a:cubicBezTo>
                  <a:cubicBezTo>
                    <a:pt x="825" y="428"/>
                    <a:pt x="697" y="848"/>
                    <a:pt x="544" y="1243"/>
                  </a:cubicBezTo>
                  <a:cubicBezTo>
                    <a:pt x="481" y="1446"/>
                    <a:pt x="404" y="1663"/>
                    <a:pt x="315" y="1854"/>
                  </a:cubicBezTo>
                  <a:cubicBezTo>
                    <a:pt x="213" y="2058"/>
                    <a:pt x="99" y="2249"/>
                    <a:pt x="10" y="2440"/>
                  </a:cubicBezTo>
                  <a:cubicBezTo>
                    <a:pt x="0" y="2476"/>
                    <a:pt x="17" y="2506"/>
                    <a:pt x="47" y="2506"/>
                  </a:cubicBezTo>
                  <a:cubicBezTo>
                    <a:pt x="58" y="2506"/>
                    <a:pt x="72" y="2501"/>
                    <a:pt x="86" y="2490"/>
                  </a:cubicBezTo>
                  <a:cubicBezTo>
                    <a:pt x="341" y="2172"/>
                    <a:pt x="506" y="1726"/>
                    <a:pt x="634" y="1344"/>
                  </a:cubicBezTo>
                  <a:cubicBezTo>
                    <a:pt x="774" y="912"/>
                    <a:pt x="863" y="466"/>
                    <a:pt x="977" y="20"/>
                  </a:cubicBezTo>
                  <a:cubicBezTo>
                    <a:pt x="985" y="12"/>
                    <a:pt x="965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63"/>
          <p:cNvGrpSpPr/>
          <p:nvPr/>
        </p:nvGrpSpPr>
        <p:grpSpPr>
          <a:xfrm>
            <a:off x="930192" y="2596698"/>
            <a:ext cx="1612371" cy="1639898"/>
            <a:chOff x="1362073" y="1658148"/>
            <a:chExt cx="1264406" cy="1285993"/>
          </a:xfrm>
        </p:grpSpPr>
        <p:sp>
          <p:nvSpPr>
            <p:cNvPr id="1872" name="Google Shape;1872;p63"/>
            <p:cNvSpPr/>
            <p:nvPr/>
          </p:nvSpPr>
          <p:spPr>
            <a:xfrm>
              <a:off x="1362073" y="1658148"/>
              <a:ext cx="1264406" cy="1285993"/>
            </a:xfrm>
            <a:custGeom>
              <a:avLst/>
              <a:gdLst/>
              <a:ahLst/>
              <a:cxnLst/>
              <a:rect l="l" t="t" r="r" b="b"/>
              <a:pathLst>
                <a:path w="16491" h="16772" extrusionOk="0">
                  <a:moveTo>
                    <a:pt x="1045" y="258"/>
                  </a:moveTo>
                  <a:cubicBezTo>
                    <a:pt x="1312" y="271"/>
                    <a:pt x="1516" y="512"/>
                    <a:pt x="1682" y="703"/>
                  </a:cubicBezTo>
                  <a:cubicBezTo>
                    <a:pt x="1885" y="933"/>
                    <a:pt x="2076" y="1187"/>
                    <a:pt x="2267" y="1442"/>
                  </a:cubicBezTo>
                  <a:lnTo>
                    <a:pt x="3464" y="2932"/>
                  </a:lnTo>
                  <a:cubicBezTo>
                    <a:pt x="4228" y="3887"/>
                    <a:pt x="5005" y="4804"/>
                    <a:pt x="5820" y="5733"/>
                  </a:cubicBezTo>
                  <a:cubicBezTo>
                    <a:pt x="5986" y="5937"/>
                    <a:pt x="6228" y="6153"/>
                    <a:pt x="6291" y="6433"/>
                  </a:cubicBezTo>
                  <a:cubicBezTo>
                    <a:pt x="6341" y="6730"/>
                    <a:pt x="6129" y="7058"/>
                    <a:pt x="5859" y="7058"/>
                  </a:cubicBezTo>
                  <a:cubicBezTo>
                    <a:pt x="5781" y="7058"/>
                    <a:pt x="5699" y="7031"/>
                    <a:pt x="5616" y="6968"/>
                  </a:cubicBezTo>
                  <a:cubicBezTo>
                    <a:pt x="5425" y="6828"/>
                    <a:pt x="5324" y="6561"/>
                    <a:pt x="5196" y="6370"/>
                  </a:cubicBezTo>
                  <a:cubicBezTo>
                    <a:pt x="5043" y="6141"/>
                    <a:pt x="4878" y="5924"/>
                    <a:pt x="4700" y="5720"/>
                  </a:cubicBezTo>
                  <a:cubicBezTo>
                    <a:pt x="4330" y="5300"/>
                    <a:pt x="3923" y="4982"/>
                    <a:pt x="3477" y="4664"/>
                  </a:cubicBezTo>
                  <a:cubicBezTo>
                    <a:pt x="2981" y="4294"/>
                    <a:pt x="2560" y="3887"/>
                    <a:pt x="2166" y="3441"/>
                  </a:cubicBezTo>
                  <a:cubicBezTo>
                    <a:pt x="1707" y="2919"/>
                    <a:pt x="1249" y="2372"/>
                    <a:pt x="778" y="1849"/>
                  </a:cubicBezTo>
                  <a:lnTo>
                    <a:pt x="447" y="1467"/>
                  </a:lnTo>
                  <a:cubicBezTo>
                    <a:pt x="408" y="1404"/>
                    <a:pt x="319" y="1340"/>
                    <a:pt x="294" y="1276"/>
                  </a:cubicBezTo>
                  <a:cubicBezTo>
                    <a:pt x="192" y="1085"/>
                    <a:pt x="332" y="971"/>
                    <a:pt x="434" y="856"/>
                  </a:cubicBezTo>
                  <a:cubicBezTo>
                    <a:pt x="612" y="653"/>
                    <a:pt x="803" y="449"/>
                    <a:pt x="1007" y="258"/>
                  </a:cubicBezTo>
                  <a:close/>
                  <a:moveTo>
                    <a:pt x="6406" y="6943"/>
                  </a:moveTo>
                  <a:cubicBezTo>
                    <a:pt x="7234" y="7860"/>
                    <a:pt x="8061" y="8776"/>
                    <a:pt x="8876" y="9693"/>
                  </a:cubicBezTo>
                  <a:cubicBezTo>
                    <a:pt x="9271" y="10139"/>
                    <a:pt x="9678" y="10585"/>
                    <a:pt x="10048" y="11043"/>
                  </a:cubicBezTo>
                  <a:cubicBezTo>
                    <a:pt x="10468" y="11552"/>
                    <a:pt x="10748" y="12138"/>
                    <a:pt x="11117" y="12686"/>
                  </a:cubicBezTo>
                  <a:cubicBezTo>
                    <a:pt x="11143" y="12711"/>
                    <a:pt x="11181" y="12736"/>
                    <a:pt x="11232" y="12736"/>
                  </a:cubicBezTo>
                  <a:cubicBezTo>
                    <a:pt x="11206" y="12686"/>
                    <a:pt x="11206" y="12635"/>
                    <a:pt x="11206" y="12584"/>
                  </a:cubicBezTo>
                  <a:lnTo>
                    <a:pt x="11206" y="12584"/>
                  </a:lnTo>
                  <a:cubicBezTo>
                    <a:pt x="11223" y="12608"/>
                    <a:pt x="11245" y="12622"/>
                    <a:pt x="11268" y="12622"/>
                  </a:cubicBezTo>
                  <a:cubicBezTo>
                    <a:pt x="11281" y="12622"/>
                    <a:pt x="11295" y="12618"/>
                    <a:pt x="11308" y="12609"/>
                  </a:cubicBezTo>
                  <a:cubicBezTo>
                    <a:pt x="11652" y="12265"/>
                    <a:pt x="11996" y="11947"/>
                    <a:pt x="12441" y="11731"/>
                  </a:cubicBezTo>
                  <a:cubicBezTo>
                    <a:pt x="12827" y="11543"/>
                    <a:pt x="13264" y="11449"/>
                    <a:pt x="13696" y="11449"/>
                  </a:cubicBezTo>
                  <a:cubicBezTo>
                    <a:pt x="13792" y="11449"/>
                    <a:pt x="13887" y="11454"/>
                    <a:pt x="13982" y="11463"/>
                  </a:cubicBezTo>
                  <a:cubicBezTo>
                    <a:pt x="15001" y="11552"/>
                    <a:pt x="16211" y="12253"/>
                    <a:pt x="16096" y="13437"/>
                  </a:cubicBezTo>
                  <a:lnTo>
                    <a:pt x="16096" y="13475"/>
                  </a:lnTo>
                  <a:cubicBezTo>
                    <a:pt x="15905" y="14112"/>
                    <a:pt x="15497" y="14672"/>
                    <a:pt x="14988" y="15092"/>
                  </a:cubicBezTo>
                  <a:cubicBezTo>
                    <a:pt x="14404" y="15555"/>
                    <a:pt x="13540" y="15948"/>
                    <a:pt x="12719" y="15948"/>
                  </a:cubicBezTo>
                  <a:cubicBezTo>
                    <a:pt x="12682" y="15948"/>
                    <a:pt x="12644" y="15947"/>
                    <a:pt x="12607" y="15945"/>
                  </a:cubicBezTo>
                  <a:cubicBezTo>
                    <a:pt x="12607" y="15933"/>
                    <a:pt x="12391" y="15920"/>
                    <a:pt x="12289" y="15920"/>
                  </a:cubicBezTo>
                  <a:cubicBezTo>
                    <a:pt x="11881" y="15869"/>
                    <a:pt x="11486" y="15678"/>
                    <a:pt x="11194" y="15334"/>
                  </a:cubicBezTo>
                  <a:cubicBezTo>
                    <a:pt x="10952" y="15041"/>
                    <a:pt x="10672" y="14710"/>
                    <a:pt x="10633" y="14328"/>
                  </a:cubicBezTo>
                  <a:cubicBezTo>
                    <a:pt x="10608" y="14099"/>
                    <a:pt x="10646" y="13882"/>
                    <a:pt x="10710" y="13679"/>
                  </a:cubicBezTo>
                  <a:cubicBezTo>
                    <a:pt x="10761" y="13513"/>
                    <a:pt x="10875" y="13335"/>
                    <a:pt x="10875" y="13169"/>
                  </a:cubicBezTo>
                  <a:cubicBezTo>
                    <a:pt x="10875" y="12851"/>
                    <a:pt x="10621" y="12482"/>
                    <a:pt x="10468" y="12227"/>
                  </a:cubicBezTo>
                  <a:cubicBezTo>
                    <a:pt x="10277" y="11871"/>
                    <a:pt x="10060" y="11540"/>
                    <a:pt x="9831" y="11208"/>
                  </a:cubicBezTo>
                  <a:cubicBezTo>
                    <a:pt x="9335" y="10495"/>
                    <a:pt x="8749" y="9821"/>
                    <a:pt x="8138" y="9197"/>
                  </a:cubicBezTo>
                  <a:cubicBezTo>
                    <a:pt x="7488" y="8534"/>
                    <a:pt x="6839" y="7847"/>
                    <a:pt x="6177" y="7172"/>
                  </a:cubicBezTo>
                  <a:cubicBezTo>
                    <a:pt x="6279" y="7108"/>
                    <a:pt x="6342" y="7032"/>
                    <a:pt x="6406" y="6943"/>
                  </a:cubicBezTo>
                  <a:close/>
                  <a:moveTo>
                    <a:pt x="16185" y="13806"/>
                  </a:moveTo>
                  <a:cubicBezTo>
                    <a:pt x="16160" y="13997"/>
                    <a:pt x="16109" y="14392"/>
                    <a:pt x="16032" y="14596"/>
                  </a:cubicBezTo>
                  <a:cubicBezTo>
                    <a:pt x="15816" y="15181"/>
                    <a:pt x="15370" y="15678"/>
                    <a:pt x="14835" y="16034"/>
                  </a:cubicBezTo>
                  <a:cubicBezTo>
                    <a:pt x="14407" y="16313"/>
                    <a:pt x="13880" y="16573"/>
                    <a:pt x="13344" y="16573"/>
                  </a:cubicBezTo>
                  <a:cubicBezTo>
                    <a:pt x="13243" y="16573"/>
                    <a:pt x="13141" y="16564"/>
                    <a:pt x="13040" y="16544"/>
                  </a:cubicBezTo>
                  <a:cubicBezTo>
                    <a:pt x="12734" y="16493"/>
                    <a:pt x="12467" y="16353"/>
                    <a:pt x="12212" y="16187"/>
                  </a:cubicBezTo>
                  <a:cubicBezTo>
                    <a:pt x="12276" y="16187"/>
                    <a:pt x="12340" y="16187"/>
                    <a:pt x="12391" y="16174"/>
                  </a:cubicBezTo>
                  <a:cubicBezTo>
                    <a:pt x="12458" y="16179"/>
                    <a:pt x="12526" y="16181"/>
                    <a:pt x="12594" y="16181"/>
                  </a:cubicBezTo>
                  <a:cubicBezTo>
                    <a:pt x="12910" y="16181"/>
                    <a:pt x="13226" y="16135"/>
                    <a:pt x="13498" y="16073"/>
                  </a:cubicBezTo>
                  <a:cubicBezTo>
                    <a:pt x="14173" y="15920"/>
                    <a:pt x="14784" y="15576"/>
                    <a:pt x="15281" y="15118"/>
                  </a:cubicBezTo>
                  <a:cubicBezTo>
                    <a:pt x="15536" y="14901"/>
                    <a:pt x="15765" y="14621"/>
                    <a:pt x="15943" y="14328"/>
                  </a:cubicBezTo>
                  <a:cubicBezTo>
                    <a:pt x="16045" y="14239"/>
                    <a:pt x="16134" y="13946"/>
                    <a:pt x="16185" y="13806"/>
                  </a:cubicBezTo>
                  <a:close/>
                  <a:moveTo>
                    <a:pt x="1115" y="0"/>
                  </a:moveTo>
                  <a:cubicBezTo>
                    <a:pt x="1100" y="0"/>
                    <a:pt x="1085" y="5"/>
                    <a:pt x="1071" y="16"/>
                  </a:cubicBezTo>
                  <a:cubicBezTo>
                    <a:pt x="1058" y="29"/>
                    <a:pt x="1045" y="29"/>
                    <a:pt x="1020" y="54"/>
                  </a:cubicBezTo>
                  <a:cubicBezTo>
                    <a:pt x="1007" y="54"/>
                    <a:pt x="994" y="67"/>
                    <a:pt x="981" y="80"/>
                  </a:cubicBezTo>
                  <a:cubicBezTo>
                    <a:pt x="739" y="271"/>
                    <a:pt x="536" y="474"/>
                    <a:pt x="319" y="703"/>
                  </a:cubicBezTo>
                  <a:cubicBezTo>
                    <a:pt x="154" y="894"/>
                    <a:pt x="1" y="1060"/>
                    <a:pt x="154" y="1327"/>
                  </a:cubicBezTo>
                  <a:cubicBezTo>
                    <a:pt x="294" y="1582"/>
                    <a:pt x="536" y="1799"/>
                    <a:pt x="727" y="2015"/>
                  </a:cubicBezTo>
                  <a:cubicBezTo>
                    <a:pt x="981" y="2321"/>
                    <a:pt x="1249" y="2626"/>
                    <a:pt x="1503" y="2945"/>
                  </a:cubicBezTo>
                  <a:cubicBezTo>
                    <a:pt x="1962" y="3479"/>
                    <a:pt x="2395" y="4040"/>
                    <a:pt x="2930" y="4498"/>
                  </a:cubicBezTo>
                  <a:cubicBezTo>
                    <a:pt x="3477" y="4969"/>
                    <a:pt x="4076" y="5326"/>
                    <a:pt x="4547" y="5860"/>
                  </a:cubicBezTo>
                  <a:cubicBezTo>
                    <a:pt x="4750" y="6090"/>
                    <a:pt x="4929" y="6332"/>
                    <a:pt x="5082" y="6599"/>
                  </a:cubicBezTo>
                  <a:cubicBezTo>
                    <a:pt x="5222" y="6828"/>
                    <a:pt x="5349" y="7108"/>
                    <a:pt x="5604" y="7223"/>
                  </a:cubicBezTo>
                  <a:cubicBezTo>
                    <a:pt x="5691" y="7257"/>
                    <a:pt x="5771" y="7272"/>
                    <a:pt x="5848" y="7272"/>
                  </a:cubicBezTo>
                  <a:cubicBezTo>
                    <a:pt x="5917" y="7272"/>
                    <a:pt x="5983" y="7260"/>
                    <a:pt x="6049" y="7236"/>
                  </a:cubicBezTo>
                  <a:cubicBezTo>
                    <a:pt x="7323" y="8611"/>
                    <a:pt x="8749" y="9910"/>
                    <a:pt x="9780" y="11476"/>
                  </a:cubicBezTo>
                  <a:cubicBezTo>
                    <a:pt x="10022" y="11845"/>
                    <a:pt x="10239" y="12227"/>
                    <a:pt x="10442" y="12622"/>
                  </a:cubicBezTo>
                  <a:cubicBezTo>
                    <a:pt x="10570" y="12877"/>
                    <a:pt x="10722" y="13106"/>
                    <a:pt x="10595" y="13386"/>
                  </a:cubicBezTo>
                  <a:cubicBezTo>
                    <a:pt x="10506" y="13590"/>
                    <a:pt x="10430" y="13806"/>
                    <a:pt x="10417" y="14010"/>
                  </a:cubicBezTo>
                  <a:cubicBezTo>
                    <a:pt x="10366" y="14392"/>
                    <a:pt x="10481" y="14710"/>
                    <a:pt x="10684" y="15028"/>
                  </a:cubicBezTo>
                  <a:cubicBezTo>
                    <a:pt x="10748" y="15118"/>
                    <a:pt x="11308" y="15818"/>
                    <a:pt x="11486" y="15945"/>
                  </a:cubicBezTo>
                  <a:cubicBezTo>
                    <a:pt x="11512" y="15983"/>
                    <a:pt x="12009" y="16315"/>
                    <a:pt x="12149" y="16404"/>
                  </a:cubicBezTo>
                  <a:cubicBezTo>
                    <a:pt x="12441" y="16582"/>
                    <a:pt x="12734" y="16709"/>
                    <a:pt x="13078" y="16760"/>
                  </a:cubicBezTo>
                  <a:cubicBezTo>
                    <a:pt x="13145" y="16768"/>
                    <a:pt x="13213" y="16772"/>
                    <a:pt x="13280" y="16772"/>
                  </a:cubicBezTo>
                  <a:cubicBezTo>
                    <a:pt x="13881" y="16772"/>
                    <a:pt x="14496" y="16481"/>
                    <a:pt x="14988" y="16149"/>
                  </a:cubicBezTo>
                  <a:cubicBezTo>
                    <a:pt x="15510" y="15792"/>
                    <a:pt x="15956" y="15283"/>
                    <a:pt x="16198" y="14672"/>
                  </a:cubicBezTo>
                  <a:cubicBezTo>
                    <a:pt x="16414" y="14188"/>
                    <a:pt x="16491" y="13526"/>
                    <a:pt x="16300" y="13004"/>
                  </a:cubicBezTo>
                  <a:cubicBezTo>
                    <a:pt x="16261" y="12749"/>
                    <a:pt x="15969" y="12304"/>
                    <a:pt x="15956" y="12304"/>
                  </a:cubicBezTo>
                  <a:cubicBezTo>
                    <a:pt x="15536" y="11743"/>
                    <a:pt x="14797" y="11399"/>
                    <a:pt x="14122" y="11298"/>
                  </a:cubicBezTo>
                  <a:cubicBezTo>
                    <a:pt x="13994" y="11280"/>
                    <a:pt x="13862" y="11272"/>
                    <a:pt x="13728" y="11272"/>
                  </a:cubicBezTo>
                  <a:cubicBezTo>
                    <a:pt x="12770" y="11272"/>
                    <a:pt x="11709" y="11708"/>
                    <a:pt x="11206" y="12545"/>
                  </a:cubicBezTo>
                  <a:lnTo>
                    <a:pt x="11206" y="12469"/>
                  </a:lnTo>
                  <a:cubicBezTo>
                    <a:pt x="10913" y="11998"/>
                    <a:pt x="10621" y="11527"/>
                    <a:pt x="10277" y="11081"/>
                  </a:cubicBezTo>
                  <a:cubicBezTo>
                    <a:pt x="9882" y="10585"/>
                    <a:pt x="9462" y="10126"/>
                    <a:pt x="9042" y="9668"/>
                  </a:cubicBezTo>
                  <a:cubicBezTo>
                    <a:pt x="8189" y="8713"/>
                    <a:pt x="7335" y="7732"/>
                    <a:pt x="6470" y="6815"/>
                  </a:cubicBezTo>
                  <a:cubicBezTo>
                    <a:pt x="6495" y="6739"/>
                    <a:pt x="6508" y="6637"/>
                    <a:pt x="6508" y="6535"/>
                  </a:cubicBezTo>
                  <a:cubicBezTo>
                    <a:pt x="6508" y="6281"/>
                    <a:pt x="6380" y="6077"/>
                    <a:pt x="6228" y="5873"/>
                  </a:cubicBezTo>
                  <a:cubicBezTo>
                    <a:pt x="5986" y="5568"/>
                    <a:pt x="5731" y="5300"/>
                    <a:pt x="5502" y="5007"/>
                  </a:cubicBezTo>
                  <a:cubicBezTo>
                    <a:pt x="5018" y="4460"/>
                    <a:pt x="4559" y="3900"/>
                    <a:pt x="4101" y="3327"/>
                  </a:cubicBezTo>
                  <a:cubicBezTo>
                    <a:pt x="3566" y="2677"/>
                    <a:pt x="3044" y="2015"/>
                    <a:pt x="2535" y="1366"/>
                  </a:cubicBezTo>
                  <a:cubicBezTo>
                    <a:pt x="2280" y="1047"/>
                    <a:pt x="2038" y="716"/>
                    <a:pt x="1771" y="411"/>
                  </a:cubicBezTo>
                  <a:cubicBezTo>
                    <a:pt x="1618" y="232"/>
                    <a:pt x="1427" y="92"/>
                    <a:pt x="1185" y="67"/>
                  </a:cubicBezTo>
                  <a:cubicBezTo>
                    <a:pt x="1185" y="30"/>
                    <a:pt x="1152" y="0"/>
                    <a:pt x="1115" y="0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2351091" y="2741632"/>
              <a:ext cx="146521" cy="114782"/>
            </a:xfrm>
            <a:custGeom>
              <a:avLst/>
              <a:gdLst/>
              <a:ahLst/>
              <a:cxnLst/>
              <a:rect l="l" t="t" r="r" b="b"/>
              <a:pathLst>
                <a:path w="1911" h="1497" extrusionOk="0">
                  <a:moveTo>
                    <a:pt x="1381" y="1"/>
                  </a:moveTo>
                  <a:cubicBezTo>
                    <a:pt x="1326" y="1"/>
                    <a:pt x="1270" y="6"/>
                    <a:pt x="1211" y="19"/>
                  </a:cubicBezTo>
                  <a:cubicBezTo>
                    <a:pt x="981" y="70"/>
                    <a:pt x="778" y="184"/>
                    <a:pt x="599" y="312"/>
                  </a:cubicBezTo>
                  <a:cubicBezTo>
                    <a:pt x="256" y="579"/>
                    <a:pt x="1" y="1025"/>
                    <a:pt x="115" y="1470"/>
                  </a:cubicBezTo>
                  <a:cubicBezTo>
                    <a:pt x="121" y="1487"/>
                    <a:pt x="139" y="1497"/>
                    <a:pt x="157" y="1497"/>
                  </a:cubicBezTo>
                  <a:cubicBezTo>
                    <a:pt x="180" y="1497"/>
                    <a:pt x="205" y="1481"/>
                    <a:pt x="205" y="1445"/>
                  </a:cubicBezTo>
                  <a:cubicBezTo>
                    <a:pt x="192" y="1012"/>
                    <a:pt x="370" y="617"/>
                    <a:pt x="752" y="375"/>
                  </a:cubicBezTo>
                  <a:cubicBezTo>
                    <a:pt x="905" y="261"/>
                    <a:pt x="1096" y="172"/>
                    <a:pt x="1287" y="146"/>
                  </a:cubicBezTo>
                  <a:cubicBezTo>
                    <a:pt x="1310" y="142"/>
                    <a:pt x="1333" y="140"/>
                    <a:pt x="1355" y="140"/>
                  </a:cubicBezTo>
                  <a:cubicBezTo>
                    <a:pt x="1503" y="140"/>
                    <a:pt x="1638" y="226"/>
                    <a:pt x="1787" y="226"/>
                  </a:cubicBezTo>
                  <a:cubicBezTo>
                    <a:pt x="1802" y="226"/>
                    <a:pt x="1818" y="225"/>
                    <a:pt x="1834" y="223"/>
                  </a:cubicBezTo>
                  <a:cubicBezTo>
                    <a:pt x="1898" y="223"/>
                    <a:pt x="1911" y="133"/>
                    <a:pt x="1847" y="121"/>
                  </a:cubicBezTo>
                  <a:cubicBezTo>
                    <a:pt x="1694" y="54"/>
                    <a:pt x="1547" y="1"/>
                    <a:pt x="1381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2234930" y="2731434"/>
              <a:ext cx="98678" cy="134718"/>
            </a:xfrm>
            <a:custGeom>
              <a:avLst/>
              <a:gdLst/>
              <a:ahLst/>
              <a:cxnLst/>
              <a:rect l="l" t="t" r="r" b="b"/>
              <a:pathLst>
                <a:path w="1287" h="1757" extrusionOk="0">
                  <a:moveTo>
                    <a:pt x="372" y="1"/>
                  </a:moveTo>
                  <a:cubicBezTo>
                    <a:pt x="366" y="1"/>
                    <a:pt x="361" y="4"/>
                    <a:pt x="357" y="12"/>
                  </a:cubicBezTo>
                  <a:cubicBezTo>
                    <a:pt x="1" y="648"/>
                    <a:pt x="395" y="1756"/>
                    <a:pt x="1210" y="1756"/>
                  </a:cubicBezTo>
                  <a:cubicBezTo>
                    <a:pt x="1274" y="1756"/>
                    <a:pt x="1287" y="1654"/>
                    <a:pt x="1223" y="1629"/>
                  </a:cubicBezTo>
                  <a:cubicBezTo>
                    <a:pt x="841" y="1553"/>
                    <a:pt x="561" y="1374"/>
                    <a:pt x="434" y="992"/>
                  </a:cubicBezTo>
                  <a:cubicBezTo>
                    <a:pt x="319" y="661"/>
                    <a:pt x="395" y="356"/>
                    <a:pt x="395" y="25"/>
                  </a:cubicBezTo>
                  <a:cubicBezTo>
                    <a:pt x="395" y="16"/>
                    <a:pt x="383" y="1"/>
                    <a:pt x="372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2298646" y="2635054"/>
              <a:ext cx="171670" cy="95460"/>
            </a:xfrm>
            <a:custGeom>
              <a:avLst/>
              <a:gdLst/>
              <a:ahLst/>
              <a:cxnLst/>
              <a:rect l="l" t="t" r="r" b="b"/>
              <a:pathLst>
                <a:path w="2239" h="1245" extrusionOk="0">
                  <a:moveTo>
                    <a:pt x="1797" y="1"/>
                  </a:moveTo>
                  <a:cubicBezTo>
                    <a:pt x="1504" y="1"/>
                    <a:pt x="1164" y="116"/>
                    <a:pt x="965" y="199"/>
                  </a:cubicBezTo>
                  <a:cubicBezTo>
                    <a:pt x="545" y="377"/>
                    <a:pt x="226" y="785"/>
                    <a:pt x="10" y="1192"/>
                  </a:cubicBezTo>
                  <a:cubicBezTo>
                    <a:pt x="1" y="1211"/>
                    <a:pt x="26" y="1244"/>
                    <a:pt x="45" y="1244"/>
                  </a:cubicBezTo>
                  <a:cubicBezTo>
                    <a:pt x="52" y="1244"/>
                    <a:pt x="58" y="1240"/>
                    <a:pt x="61" y="1231"/>
                  </a:cubicBezTo>
                  <a:cubicBezTo>
                    <a:pt x="303" y="938"/>
                    <a:pt x="507" y="594"/>
                    <a:pt x="863" y="390"/>
                  </a:cubicBezTo>
                  <a:cubicBezTo>
                    <a:pt x="1113" y="238"/>
                    <a:pt x="1445" y="149"/>
                    <a:pt x="1766" y="149"/>
                  </a:cubicBezTo>
                  <a:cubicBezTo>
                    <a:pt x="1903" y="149"/>
                    <a:pt x="2037" y="165"/>
                    <a:pt x="2162" y="199"/>
                  </a:cubicBezTo>
                  <a:cubicBezTo>
                    <a:pt x="2200" y="199"/>
                    <a:pt x="2238" y="136"/>
                    <a:pt x="2200" y="123"/>
                  </a:cubicBezTo>
                  <a:cubicBezTo>
                    <a:pt x="2098" y="34"/>
                    <a:pt x="1954" y="1"/>
                    <a:pt x="1797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1435297" y="1729148"/>
              <a:ext cx="51831" cy="49915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295" y="1"/>
                  </a:moveTo>
                  <a:cubicBezTo>
                    <a:pt x="290" y="1"/>
                    <a:pt x="285" y="3"/>
                    <a:pt x="281" y="7"/>
                  </a:cubicBezTo>
                  <a:cubicBezTo>
                    <a:pt x="179" y="70"/>
                    <a:pt x="65" y="159"/>
                    <a:pt x="39" y="287"/>
                  </a:cubicBezTo>
                  <a:cubicBezTo>
                    <a:pt x="1" y="401"/>
                    <a:pt x="52" y="516"/>
                    <a:pt x="154" y="580"/>
                  </a:cubicBezTo>
                  <a:cubicBezTo>
                    <a:pt x="202" y="628"/>
                    <a:pt x="262" y="650"/>
                    <a:pt x="322" y="650"/>
                  </a:cubicBezTo>
                  <a:cubicBezTo>
                    <a:pt x="373" y="650"/>
                    <a:pt x="425" y="634"/>
                    <a:pt x="472" y="605"/>
                  </a:cubicBezTo>
                  <a:cubicBezTo>
                    <a:pt x="574" y="541"/>
                    <a:pt x="676" y="427"/>
                    <a:pt x="625" y="312"/>
                  </a:cubicBezTo>
                  <a:cubicBezTo>
                    <a:pt x="617" y="289"/>
                    <a:pt x="591" y="271"/>
                    <a:pt x="563" y="271"/>
                  </a:cubicBezTo>
                  <a:cubicBezTo>
                    <a:pt x="545" y="271"/>
                    <a:pt x="526" y="279"/>
                    <a:pt x="510" y="300"/>
                  </a:cubicBezTo>
                  <a:cubicBezTo>
                    <a:pt x="485" y="363"/>
                    <a:pt x="485" y="427"/>
                    <a:pt x="421" y="452"/>
                  </a:cubicBezTo>
                  <a:cubicBezTo>
                    <a:pt x="395" y="474"/>
                    <a:pt x="366" y="484"/>
                    <a:pt x="337" y="484"/>
                  </a:cubicBezTo>
                  <a:cubicBezTo>
                    <a:pt x="296" y="484"/>
                    <a:pt x="255" y="464"/>
                    <a:pt x="217" y="427"/>
                  </a:cubicBezTo>
                  <a:cubicBezTo>
                    <a:pt x="103" y="300"/>
                    <a:pt x="230" y="159"/>
                    <a:pt x="319" y="70"/>
                  </a:cubicBezTo>
                  <a:cubicBezTo>
                    <a:pt x="351" y="49"/>
                    <a:pt x="321" y="1"/>
                    <a:pt x="295" y="1"/>
                  </a:cubicBezTo>
                  <a:close/>
                </a:path>
              </a:pathLst>
            </a:custGeom>
            <a:solidFill>
              <a:srgbClr val="6D53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5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319" name="Google Shape;319;p35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5"/>
          <p:cNvSpPr txBox="1">
            <a:spLocks noGrp="1"/>
          </p:cNvSpPr>
          <p:nvPr>
            <p:ph type="title" idx="7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02</a:t>
            </a:r>
            <a:endParaRPr sz="2000" b="1"/>
          </a:p>
        </p:txBody>
      </p:sp>
      <p:sp>
        <p:nvSpPr>
          <p:cNvPr id="343" name="Google Shape;343;p35"/>
          <p:cNvSpPr txBox="1">
            <a:spLocks noGrp="1"/>
          </p:cNvSpPr>
          <p:nvPr>
            <p:ph type="title" idx="8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03</a:t>
            </a:r>
            <a:endParaRPr sz="2000" b="1"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Présentation </a:t>
            </a:r>
            <a:endParaRPr sz="1800" b="1" dirty="0"/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2"/>
          </p:nvPr>
        </p:nvSpPr>
        <p:spPr>
          <a:xfrm rot="-9483">
            <a:off x="5574057" y="1634047"/>
            <a:ext cx="2531490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Interface et déroulement</a:t>
            </a:r>
            <a:endParaRPr sz="1800" b="1" dirty="0"/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Ressources utilisées</a:t>
            </a:r>
            <a:endParaRPr sz="1800" b="1"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Sommaires</a:t>
            </a:r>
            <a:endParaRPr b="1"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title" idx="6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01</a:t>
            </a:r>
            <a:endParaRPr sz="2000" b="1"/>
          </a:p>
        </p:txBody>
      </p:sp>
      <p:sp>
        <p:nvSpPr>
          <p:cNvPr id="352" name="Google Shape;352;p35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Exécution</a:t>
            </a:r>
            <a:endParaRPr b="1" dirty="0"/>
          </a:p>
        </p:txBody>
      </p:sp>
      <p:sp>
        <p:nvSpPr>
          <p:cNvPr id="354" name="Google Shape;354;p35"/>
          <p:cNvSpPr txBox="1">
            <a:spLocks noGrp="1"/>
          </p:cNvSpPr>
          <p:nvPr>
            <p:ph type="title" idx="14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04</a:t>
            </a:r>
            <a:endParaRPr sz="2000" b="1" dirty="0"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356" name="Google Shape;356;p35"/>
            <p:cNvSpPr/>
            <p:nvPr/>
          </p:nvSpPr>
          <p:spPr>
            <a:xfrm>
              <a:off x="4858775" y="2410238"/>
              <a:ext cx="291300" cy="215850"/>
            </a:xfrm>
            <a:custGeom>
              <a:avLst/>
              <a:gdLst/>
              <a:ahLst/>
              <a:cxnLst/>
              <a:rect l="l" t="t" r="r" b="b"/>
              <a:pathLst>
                <a:path w="11652" h="8634" extrusionOk="0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889650" y="2425738"/>
              <a:ext cx="31850" cy="194100"/>
            </a:xfrm>
            <a:custGeom>
              <a:avLst/>
              <a:gdLst/>
              <a:ahLst/>
              <a:cxnLst/>
              <a:rect l="l" t="t" r="r" b="b"/>
              <a:pathLst>
                <a:path w="1274" h="7764" extrusionOk="0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973050" y="2396738"/>
              <a:ext cx="8625" cy="27300"/>
            </a:xfrm>
            <a:custGeom>
              <a:avLst/>
              <a:gdLst/>
              <a:ahLst/>
              <a:cxnLst/>
              <a:rect l="l" t="t" r="r" b="b"/>
              <a:pathLst>
                <a:path w="345" h="1092" extrusionOk="0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997875" y="2394563"/>
              <a:ext cx="11175" cy="26525"/>
            </a:xfrm>
            <a:custGeom>
              <a:avLst/>
              <a:gdLst/>
              <a:ahLst/>
              <a:cxnLst/>
              <a:rect l="l" t="t" r="r" b="b"/>
              <a:pathLst>
                <a:path w="447" h="1061" extrusionOk="0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4891225" y="2338963"/>
              <a:ext cx="189775" cy="61500"/>
            </a:xfrm>
            <a:custGeom>
              <a:avLst/>
              <a:gdLst/>
              <a:ahLst/>
              <a:cxnLst/>
              <a:rect l="l" t="t" r="r" b="b"/>
              <a:pathLst>
                <a:path w="7591" h="2460" extrusionOk="0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4938675" y="2453213"/>
              <a:ext cx="139775" cy="129975"/>
            </a:xfrm>
            <a:custGeom>
              <a:avLst/>
              <a:gdLst/>
              <a:ahLst/>
              <a:cxnLst/>
              <a:rect l="l" t="t" r="r" b="b"/>
              <a:pathLst>
                <a:path w="5591" h="5199" extrusionOk="0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4861675" y="2580463"/>
              <a:ext cx="25675" cy="15100"/>
            </a:xfrm>
            <a:custGeom>
              <a:avLst/>
              <a:gdLst/>
              <a:ahLst/>
              <a:cxnLst/>
              <a:rect l="l" t="t" r="r" b="b"/>
              <a:pathLst>
                <a:path w="1027" h="604" extrusionOk="0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862775" y="2567638"/>
              <a:ext cx="26250" cy="14200"/>
            </a:xfrm>
            <a:custGeom>
              <a:avLst/>
              <a:gdLst/>
              <a:ahLst/>
              <a:cxnLst/>
              <a:rect l="l" t="t" r="r" b="b"/>
              <a:pathLst>
                <a:path w="1050" h="568" extrusionOk="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4863575" y="2553413"/>
              <a:ext cx="20675" cy="13775"/>
            </a:xfrm>
            <a:custGeom>
              <a:avLst/>
              <a:gdLst/>
              <a:ahLst/>
              <a:cxnLst/>
              <a:rect l="l" t="t" r="r" b="b"/>
              <a:pathLst>
                <a:path w="827" h="551" extrusionOk="0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4864050" y="2539613"/>
              <a:ext cx="32475" cy="21375"/>
            </a:xfrm>
            <a:custGeom>
              <a:avLst/>
              <a:gdLst/>
              <a:ahLst/>
              <a:cxnLst/>
              <a:rect l="l" t="t" r="r" b="b"/>
              <a:pathLst>
                <a:path w="1299" h="855" extrusionOk="0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866450" y="2527313"/>
              <a:ext cx="21250" cy="12250"/>
            </a:xfrm>
            <a:custGeom>
              <a:avLst/>
              <a:gdLst/>
              <a:ahLst/>
              <a:cxnLst/>
              <a:rect l="l" t="t" r="r" b="b"/>
              <a:pathLst>
                <a:path w="850" h="490" extrusionOk="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4867050" y="2518138"/>
              <a:ext cx="24975" cy="8475"/>
            </a:xfrm>
            <a:custGeom>
              <a:avLst/>
              <a:gdLst/>
              <a:ahLst/>
              <a:cxnLst/>
              <a:rect l="l" t="t" r="r" b="b"/>
              <a:pathLst>
                <a:path w="999" h="339" extrusionOk="0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4868325" y="2508088"/>
              <a:ext cx="36950" cy="5125"/>
            </a:xfrm>
            <a:custGeom>
              <a:avLst/>
              <a:gdLst/>
              <a:ahLst/>
              <a:cxnLst/>
              <a:rect l="l" t="t" r="r" b="b"/>
              <a:pathLst>
                <a:path w="1478" h="205" extrusionOk="0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4869600" y="2496113"/>
              <a:ext cx="38075" cy="9325"/>
            </a:xfrm>
            <a:custGeom>
              <a:avLst/>
              <a:gdLst/>
              <a:ahLst/>
              <a:cxnLst/>
              <a:rect l="l" t="t" r="r" b="b"/>
              <a:pathLst>
                <a:path w="1523" h="373" extrusionOk="0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4873400" y="2481838"/>
              <a:ext cx="36325" cy="11175"/>
            </a:xfrm>
            <a:custGeom>
              <a:avLst/>
              <a:gdLst/>
              <a:ahLst/>
              <a:cxnLst/>
              <a:rect l="l" t="t" r="r" b="b"/>
              <a:pathLst>
                <a:path w="1453" h="447" extrusionOk="0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4871700" y="2468488"/>
              <a:ext cx="33875" cy="15125"/>
            </a:xfrm>
            <a:custGeom>
              <a:avLst/>
              <a:gdLst/>
              <a:ahLst/>
              <a:cxnLst/>
              <a:rect l="l" t="t" r="r" b="b"/>
              <a:pathLst>
                <a:path w="1355" h="605" extrusionOk="0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880100" y="2445238"/>
              <a:ext cx="33450" cy="18175"/>
            </a:xfrm>
            <a:custGeom>
              <a:avLst/>
              <a:gdLst/>
              <a:ahLst/>
              <a:cxnLst/>
              <a:rect l="l" t="t" r="r" b="b"/>
              <a:pathLst>
                <a:path w="1338" h="727" extrusionOk="0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893150" y="2527188"/>
              <a:ext cx="10200" cy="5575"/>
            </a:xfrm>
            <a:custGeom>
              <a:avLst/>
              <a:gdLst/>
              <a:ahLst/>
              <a:cxnLst/>
              <a:rect l="l" t="t" r="r" b="b"/>
              <a:pathLst>
                <a:path w="408" h="223" extrusionOk="0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919975" y="2594513"/>
              <a:ext cx="25400" cy="8025"/>
            </a:xfrm>
            <a:custGeom>
              <a:avLst/>
              <a:gdLst/>
              <a:ahLst/>
              <a:cxnLst/>
              <a:rect l="l" t="t" r="r" b="b"/>
              <a:pathLst>
                <a:path w="1016" h="321" extrusionOk="0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933075" y="2587388"/>
              <a:ext cx="13575" cy="6425"/>
            </a:xfrm>
            <a:custGeom>
              <a:avLst/>
              <a:gdLst/>
              <a:ahLst/>
              <a:cxnLst/>
              <a:rect l="l" t="t" r="r" b="b"/>
              <a:pathLst>
                <a:path w="543" h="257" extrusionOk="0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4941500" y="2581013"/>
              <a:ext cx="7050" cy="5925"/>
            </a:xfrm>
            <a:custGeom>
              <a:avLst/>
              <a:gdLst/>
              <a:ahLst/>
              <a:cxnLst/>
              <a:rect l="l" t="t" r="r" b="b"/>
              <a:pathLst>
                <a:path w="282" h="237" extrusionOk="0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083200" y="2587388"/>
              <a:ext cx="12550" cy="8225"/>
            </a:xfrm>
            <a:custGeom>
              <a:avLst/>
              <a:gdLst/>
              <a:ahLst/>
              <a:cxnLst/>
              <a:rect l="l" t="t" r="r" b="b"/>
              <a:pathLst>
                <a:path w="502" h="329" extrusionOk="0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099425" y="2579663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100875" y="2589138"/>
              <a:ext cx="8450" cy="6225"/>
            </a:xfrm>
            <a:custGeom>
              <a:avLst/>
              <a:gdLst/>
              <a:ahLst/>
              <a:cxnLst/>
              <a:rect l="l" t="t" r="r" b="b"/>
              <a:pathLst>
                <a:path w="338" h="249" extrusionOk="0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997250" y="2508588"/>
              <a:ext cx="22300" cy="21700"/>
            </a:xfrm>
            <a:custGeom>
              <a:avLst/>
              <a:gdLst/>
              <a:ahLst/>
              <a:cxnLst/>
              <a:rect l="l" t="t" r="r" b="b"/>
              <a:pathLst>
                <a:path w="892" h="868" extrusionOk="0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000425" y="2481063"/>
              <a:ext cx="14025" cy="38250"/>
            </a:xfrm>
            <a:custGeom>
              <a:avLst/>
              <a:gdLst/>
              <a:ahLst/>
              <a:cxnLst/>
              <a:rect l="l" t="t" r="r" b="b"/>
              <a:pathLst>
                <a:path w="561" h="1530" extrusionOk="0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004975" y="2512738"/>
              <a:ext cx="43875" cy="11325"/>
            </a:xfrm>
            <a:custGeom>
              <a:avLst/>
              <a:gdLst/>
              <a:ahLst/>
              <a:cxnLst/>
              <a:rect l="l" t="t" r="r" b="b"/>
              <a:pathLst>
                <a:path w="1755" h="453" extrusionOk="0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4897275" y="2363113"/>
              <a:ext cx="22000" cy="3500"/>
            </a:xfrm>
            <a:custGeom>
              <a:avLst/>
              <a:gdLst/>
              <a:ahLst/>
              <a:cxnLst/>
              <a:rect l="l" t="t" r="r" b="b"/>
              <a:pathLst>
                <a:path w="880" h="140" extrusionOk="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4895375" y="2370063"/>
              <a:ext cx="24150" cy="4850"/>
            </a:xfrm>
            <a:custGeom>
              <a:avLst/>
              <a:gdLst/>
              <a:ahLst/>
              <a:cxnLst/>
              <a:rect l="l" t="t" r="r" b="b"/>
              <a:pathLst>
                <a:path w="966" h="194" extrusionOk="0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4903650" y="2379363"/>
              <a:ext cx="22000" cy="5125"/>
            </a:xfrm>
            <a:custGeom>
              <a:avLst/>
              <a:gdLst/>
              <a:ahLst/>
              <a:cxnLst/>
              <a:rect l="l" t="t" r="r" b="b"/>
              <a:pathLst>
                <a:path w="880" h="205" extrusionOk="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4908425" y="2383813"/>
              <a:ext cx="22000" cy="7975"/>
            </a:xfrm>
            <a:custGeom>
              <a:avLst/>
              <a:gdLst/>
              <a:ahLst/>
              <a:cxnLst/>
              <a:rect l="l" t="t" r="r" b="b"/>
              <a:pathLst>
                <a:path w="880" h="319" extrusionOk="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4979850" y="2402913"/>
              <a:ext cx="12650" cy="4825"/>
            </a:xfrm>
            <a:custGeom>
              <a:avLst/>
              <a:gdLst/>
              <a:ahLst/>
              <a:cxnLst/>
              <a:rect l="l" t="t" r="r" b="b"/>
              <a:pathLst>
                <a:path w="506" h="193" extrusionOk="0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978150" y="2409763"/>
              <a:ext cx="12425" cy="4900"/>
            </a:xfrm>
            <a:custGeom>
              <a:avLst/>
              <a:gdLst/>
              <a:ahLst/>
              <a:cxnLst/>
              <a:rect l="l" t="t" r="r" b="b"/>
              <a:pathLst>
                <a:path w="497" h="196" extrusionOk="0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968725" y="2467938"/>
              <a:ext cx="84900" cy="23800"/>
            </a:xfrm>
            <a:custGeom>
              <a:avLst/>
              <a:gdLst/>
              <a:ahLst/>
              <a:cxnLst/>
              <a:rect l="l" t="t" r="r" b="b"/>
              <a:pathLst>
                <a:path w="3396" h="952" extrusionOk="0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4961600" y="2512738"/>
              <a:ext cx="66375" cy="53700"/>
            </a:xfrm>
            <a:custGeom>
              <a:avLst/>
              <a:gdLst/>
              <a:ahLst/>
              <a:cxnLst/>
              <a:rect l="l" t="t" r="r" b="b"/>
              <a:pathLst>
                <a:path w="2655" h="2148" extrusionOk="0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040925" y="2502588"/>
              <a:ext cx="23500" cy="46225"/>
            </a:xfrm>
            <a:custGeom>
              <a:avLst/>
              <a:gdLst/>
              <a:ahLst/>
              <a:cxnLst/>
              <a:rect l="l" t="t" r="r" b="b"/>
              <a:pathLst>
                <a:path w="940" h="1849" extrusionOk="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5040225" y="2431888"/>
              <a:ext cx="14975" cy="5675"/>
            </a:xfrm>
            <a:custGeom>
              <a:avLst/>
              <a:gdLst/>
              <a:ahLst/>
              <a:cxnLst/>
              <a:rect l="l" t="t" r="r" b="b"/>
              <a:pathLst>
                <a:path w="599" h="227" extrusionOk="0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053750" y="2436138"/>
              <a:ext cx="11000" cy="6075"/>
            </a:xfrm>
            <a:custGeom>
              <a:avLst/>
              <a:gdLst/>
              <a:ahLst/>
              <a:cxnLst/>
              <a:rect l="l" t="t" r="r" b="b"/>
              <a:pathLst>
                <a:path w="440" h="243" extrusionOk="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5066325" y="2441338"/>
              <a:ext cx="5275" cy="2350"/>
            </a:xfrm>
            <a:custGeom>
              <a:avLst/>
              <a:gdLst/>
              <a:ahLst/>
              <a:cxnLst/>
              <a:rect l="l" t="t" r="r" b="b"/>
              <a:pathLst>
                <a:path w="211" h="94" extrusionOk="0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5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396" name="Google Shape;396;p35"/>
            <p:cNvSpPr/>
            <p:nvPr/>
          </p:nvSpPr>
          <p:spPr>
            <a:xfrm>
              <a:off x="6512875" y="101427"/>
              <a:ext cx="1518727" cy="1261374"/>
            </a:xfrm>
            <a:custGeom>
              <a:avLst/>
              <a:gdLst/>
              <a:ahLst/>
              <a:cxnLst/>
              <a:rect l="l" t="t" r="r" b="b"/>
              <a:pathLst>
                <a:path w="11844" h="9837" extrusionOk="0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528822" y="842197"/>
              <a:ext cx="102710" cy="84374"/>
            </a:xfrm>
            <a:custGeom>
              <a:avLst/>
              <a:gdLst/>
              <a:ahLst/>
              <a:cxnLst/>
              <a:rect l="l" t="t" r="r" b="b"/>
              <a:pathLst>
                <a:path w="801" h="658" extrusionOk="0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430600" y="990685"/>
              <a:ext cx="107455" cy="37955"/>
            </a:xfrm>
            <a:custGeom>
              <a:avLst/>
              <a:gdLst/>
              <a:ahLst/>
              <a:cxnLst/>
              <a:rect l="l" t="t" r="r" b="b"/>
              <a:pathLst>
                <a:path w="838" h="296" extrusionOk="0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428292" y="782059"/>
              <a:ext cx="124894" cy="100274"/>
            </a:xfrm>
            <a:custGeom>
              <a:avLst/>
              <a:gdLst/>
              <a:ahLst/>
              <a:cxnLst/>
              <a:rect l="l" t="t" r="r" b="b"/>
              <a:pathLst>
                <a:path w="974" h="782" extrusionOk="0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6922819" y="580228"/>
              <a:ext cx="505601" cy="293128"/>
            </a:xfrm>
            <a:custGeom>
              <a:avLst/>
              <a:gdLst/>
              <a:ahLst/>
              <a:cxnLst/>
              <a:rect l="l" t="t" r="r" b="b"/>
              <a:pathLst>
                <a:path w="3943" h="2286" extrusionOk="0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908585" y="702942"/>
              <a:ext cx="424177" cy="228501"/>
            </a:xfrm>
            <a:custGeom>
              <a:avLst/>
              <a:gdLst/>
              <a:ahLst/>
              <a:cxnLst/>
              <a:rect l="l" t="t" r="r" b="b"/>
              <a:pathLst>
                <a:path w="3308" h="1782" extrusionOk="0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753302" y="650241"/>
              <a:ext cx="592924" cy="349420"/>
            </a:xfrm>
            <a:custGeom>
              <a:avLst/>
              <a:gdLst/>
              <a:ahLst/>
              <a:cxnLst/>
              <a:rect l="l" t="t" r="r" b="b"/>
              <a:pathLst>
                <a:path w="4624" h="2725" extrusionOk="0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857935" y="534579"/>
              <a:ext cx="615236" cy="230810"/>
            </a:xfrm>
            <a:custGeom>
              <a:avLst/>
              <a:gdLst/>
              <a:ahLst/>
              <a:cxnLst/>
              <a:rect l="l" t="t" r="r" b="b"/>
              <a:pathLst>
                <a:path w="4798" h="1800" extrusionOk="0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6682007" y="627673"/>
              <a:ext cx="511756" cy="416483"/>
            </a:xfrm>
            <a:custGeom>
              <a:avLst/>
              <a:gdLst/>
              <a:ahLst/>
              <a:cxnLst/>
              <a:rect l="l" t="t" r="r" b="b"/>
              <a:pathLst>
                <a:path w="3991" h="3248" extrusionOk="0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6624561" y="637931"/>
              <a:ext cx="323133" cy="476750"/>
            </a:xfrm>
            <a:custGeom>
              <a:avLst/>
              <a:gdLst/>
              <a:ahLst/>
              <a:cxnLst/>
              <a:rect l="l" t="t" r="r" b="b"/>
              <a:pathLst>
                <a:path w="2520" h="3718" extrusionOk="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588016" y="700891"/>
              <a:ext cx="202599" cy="404558"/>
            </a:xfrm>
            <a:custGeom>
              <a:avLst/>
              <a:gdLst/>
              <a:ahLst/>
              <a:cxnLst/>
              <a:rect l="l" t="t" r="r" b="b"/>
              <a:pathLst>
                <a:path w="1580" h="3155" extrusionOk="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6917818" y="485596"/>
              <a:ext cx="594463" cy="225937"/>
            </a:xfrm>
            <a:custGeom>
              <a:avLst/>
              <a:gdLst/>
              <a:ahLst/>
              <a:cxnLst/>
              <a:rect l="l" t="t" r="r" b="b"/>
              <a:pathLst>
                <a:path w="4636" h="1762" extrusionOk="0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121956" y="691658"/>
              <a:ext cx="174902" cy="116815"/>
            </a:xfrm>
            <a:custGeom>
              <a:avLst/>
              <a:gdLst/>
              <a:ahLst/>
              <a:cxnLst/>
              <a:rect l="l" t="t" r="r" b="b"/>
              <a:pathLst>
                <a:path w="1364" h="911" extrusionOk="0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606913" y="203624"/>
              <a:ext cx="289153" cy="245427"/>
            </a:xfrm>
            <a:custGeom>
              <a:avLst/>
              <a:gdLst/>
              <a:ahLst/>
              <a:cxnLst/>
              <a:rect l="l" t="t" r="r" b="b"/>
              <a:pathLst>
                <a:path w="2255" h="1914" extrusionOk="0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7724498" y="284023"/>
              <a:ext cx="107839" cy="99120"/>
            </a:xfrm>
            <a:custGeom>
              <a:avLst/>
              <a:gdLst/>
              <a:ahLst/>
              <a:cxnLst/>
              <a:rect l="l" t="t" r="r" b="b"/>
              <a:pathLst>
                <a:path w="841" h="773" extrusionOk="0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7780533" y="282612"/>
              <a:ext cx="43597" cy="39879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7027581" y="283125"/>
              <a:ext cx="173876" cy="136947"/>
            </a:xfrm>
            <a:custGeom>
              <a:avLst/>
              <a:gdLst/>
              <a:ahLst/>
              <a:cxnLst/>
              <a:rect l="l" t="t" r="r" b="b"/>
              <a:pathLst>
                <a:path w="1356" h="1068" extrusionOk="0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7436242" y="169003"/>
              <a:ext cx="186443" cy="45264"/>
            </a:xfrm>
            <a:custGeom>
              <a:avLst/>
              <a:gdLst/>
              <a:ahLst/>
              <a:cxnLst/>
              <a:rect l="l" t="t" r="r" b="b"/>
              <a:pathLst>
                <a:path w="1454" h="353" extrusionOk="0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7432139" y="235040"/>
              <a:ext cx="58856" cy="8335"/>
            </a:xfrm>
            <a:custGeom>
              <a:avLst/>
              <a:gdLst/>
              <a:ahLst/>
              <a:cxnLst/>
              <a:rect l="l" t="t" r="r" b="b"/>
              <a:pathLst>
                <a:path w="459" h="65" extrusionOk="0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7371744" y="297102"/>
              <a:ext cx="160156" cy="29492"/>
            </a:xfrm>
            <a:custGeom>
              <a:avLst/>
              <a:gdLst/>
              <a:ahLst/>
              <a:cxnLst/>
              <a:rect l="l" t="t" r="r" b="b"/>
              <a:pathLst>
                <a:path w="1249" h="230" extrusionOk="0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7739885" y="532143"/>
              <a:ext cx="22312" cy="110917"/>
            </a:xfrm>
            <a:custGeom>
              <a:avLst/>
              <a:gdLst/>
              <a:ahLst/>
              <a:cxnLst/>
              <a:rect l="l" t="t" r="r" b="b"/>
              <a:pathLst>
                <a:path w="174" h="865" extrusionOk="0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835927" y="480467"/>
              <a:ext cx="48726" cy="190161"/>
            </a:xfrm>
            <a:custGeom>
              <a:avLst/>
              <a:gdLst/>
              <a:ahLst/>
              <a:cxnLst/>
              <a:rect l="l" t="t" r="r" b="b"/>
              <a:pathLst>
                <a:path w="380" h="1483" extrusionOk="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931585" y="468799"/>
              <a:ext cx="26543" cy="119893"/>
            </a:xfrm>
            <a:custGeom>
              <a:avLst/>
              <a:gdLst/>
              <a:ahLst/>
              <a:cxnLst/>
              <a:rect l="l" t="t" r="r" b="b"/>
              <a:pathLst>
                <a:path w="207" h="935" extrusionOk="0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754246" y="914261"/>
              <a:ext cx="74244" cy="130407"/>
            </a:xfrm>
            <a:custGeom>
              <a:avLst/>
              <a:gdLst/>
              <a:ahLst/>
              <a:cxnLst/>
              <a:rect l="l" t="t" r="r" b="b"/>
              <a:pathLst>
                <a:path w="579" h="1017" extrusionOk="0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7706931" y="943241"/>
              <a:ext cx="17182" cy="23850"/>
            </a:xfrm>
            <a:custGeom>
              <a:avLst/>
              <a:gdLst/>
              <a:ahLst/>
              <a:cxnLst/>
              <a:rect l="l" t="t" r="r" b="b"/>
              <a:pathLst>
                <a:path w="134" h="186" extrusionOk="0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362383" y="1128914"/>
              <a:ext cx="104890" cy="97581"/>
            </a:xfrm>
            <a:custGeom>
              <a:avLst/>
              <a:gdLst/>
              <a:ahLst/>
              <a:cxnLst/>
              <a:rect l="l" t="t" r="r" b="b"/>
              <a:pathLst>
                <a:path w="818" h="761" extrusionOk="0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7184403" y="1120323"/>
              <a:ext cx="194265" cy="130792"/>
            </a:xfrm>
            <a:custGeom>
              <a:avLst/>
              <a:gdLst/>
              <a:ahLst/>
              <a:cxnLst/>
              <a:rect l="l" t="t" r="r" b="b"/>
              <a:pathLst>
                <a:path w="1515" h="1020" extrusionOk="0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790488" y="1185335"/>
              <a:ext cx="166568" cy="21927"/>
            </a:xfrm>
            <a:custGeom>
              <a:avLst/>
              <a:gdLst/>
              <a:ahLst/>
              <a:cxnLst/>
              <a:rect l="l" t="t" r="r" b="b"/>
              <a:pathLst>
                <a:path w="1299" h="171" extrusionOk="0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7039890" y="1244063"/>
              <a:ext cx="57702" cy="25774"/>
            </a:xfrm>
            <a:custGeom>
              <a:avLst/>
              <a:gdLst/>
              <a:ahLst/>
              <a:cxnLst/>
              <a:rect l="l" t="t" r="r" b="b"/>
              <a:pathLst>
                <a:path w="450" h="201" extrusionOk="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284164" y="195674"/>
              <a:ext cx="80783" cy="33211"/>
            </a:xfrm>
            <a:custGeom>
              <a:avLst/>
              <a:gdLst/>
              <a:ahLst/>
              <a:cxnLst/>
              <a:rect l="l" t="t" r="r" b="b"/>
              <a:pathLst>
                <a:path w="630" h="259" extrusionOk="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898759" y="752566"/>
              <a:ext cx="30390" cy="65652"/>
            </a:xfrm>
            <a:custGeom>
              <a:avLst/>
              <a:gdLst/>
              <a:ahLst/>
              <a:cxnLst/>
              <a:rect l="l" t="t" r="r" b="b"/>
              <a:pathLst>
                <a:path w="237" h="512" extrusionOk="0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/>
          <p:nvPr/>
        </p:nvSpPr>
        <p:spPr>
          <a:xfrm>
            <a:off x="520662" y="443061"/>
            <a:ext cx="8144871" cy="4265239"/>
          </a:xfrm>
          <a:custGeom>
            <a:avLst/>
            <a:gdLst/>
            <a:ahLst/>
            <a:cxnLst/>
            <a:rect l="l" t="t" r="r" b="b"/>
            <a:pathLst>
              <a:path w="18719" h="12757" extrusionOk="0">
                <a:moveTo>
                  <a:pt x="27" y="0"/>
                </a:moveTo>
                <a:cubicBezTo>
                  <a:pt x="82" y="3861"/>
                  <a:pt x="132" y="7717"/>
                  <a:pt x="182" y="11578"/>
                </a:cubicBezTo>
                <a:cubicBezTo>
                  <a:pt x="118" y="11969"/>
                  <a:pt x="59" y="12365"/>
                  <a:pt x="0" y="12756"/>
                </a:cubicBezTo>
                <a:cubicBezTo>
                  <a:pt x="6162" y="12611"/>
                  <a:pt x="12429" y="12756"/>
                  <a:pt x="18586" y="12506"/>
                </a:cubicBezTo>
                <a:cubicBezTo>
                  <a:pt x="18718" y="8563"/>
                  <a:pt x="18623" y="4275"/>
                  <a:pt x="18527" y="332"/>
                </a:cubicBezTo>
                <a:cubicBezTo>
                  <a:pt x="17295" y="430"/>
                  <a:pt x="16059" y="479"/>
                  <a:pt x="14823" y="479"/>
                </a:cubicBezTo>
                <a:cubicBezTo>
                  <a:pt x="13587" y="479"/>
                  <a:pt x="12351" y="430"/>
                  <a:pt x="11119" y="332"/>
                </a:cubicBezTo>
                <a:cubicBezTo>
                  <a:pt x="10305" y="268"/>
                  <a:pt x="9486" y="182"/>
                  <a:pt x="8672" y="146"/>
                </a:cubicBezTo>
                <a:cubicBezTo>
                  <a:pt x="8297" y="129"/>
                  <a:pt x="7921" y="122"/>
                  <a:pt x="7545" y="122"/>
                </a:cubicBezTo>
                <a:cubicBezTo>
                  <a:pt x="6065" y="122"/>
                  <a:pt x="4579" y="228"/>
                  <a:pt x="3103" y="228"/>
                </a:cubicBezTo>
                <a:cubicBezTo>
                  <a:pt x="2071" y="228"/>
                  <a:pt x="1044" y="176"/>
                  <a:pt x="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-Someone famous</a:t>
            </a:r>
            <a:endParaRPr b="1" dirty="0"/>
          </a:p>
        </p:txBody>
      </p:sp>
      <p:sp>
        <p:nvSpPr>
          <p:cNvPr id="522" name="Google Shape;522;p38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Dans le cadre du projet pour le module de Technique de programmation , nous avons réalisé une application qui permet à l’utilisateur de réaliser un panier d’achat sur le site de Mono Prix en fonction du plat qu’il désire manger.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b="0" dirty="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latin typeface="Nunito SemiBold"/>
                <a:ea typeface="Nunito SemiBold"/>
                <a:cs typeface="Nunito SemiBold"/>
                <a:sym typeface="Nunito SemiBold"/>
              </a:rPr>
              <a:t>Pour se faire nous avons eu recours à 2 sites:</a:t>
            </a:r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524" name="Google Shape;524;p38"/>
            <p:cNvSpPr/>
            <p:nvPr/>
          </p:nvSpPr>
          <p:spPr>
            <a:xfrm>
              <a:off x="457199" y="420842"/>
              <a:ext cx="8320294" cy="4384805"/>
            </a:xfrm>
            <a:custGeom>
              <a:avLst/>
              <a:gdLst/>
              <a:ahLst/>
              <a:cxnLst/>
              <a:rect l="l" t="t" r="r" b="b"/>
              <a:pathLst>
                <a:path w="18906" h="12931" extrusionOk="0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526" name="Google Shape;526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532" name="Google Shape;532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553" extrusionOk="0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98" extrusionOk="0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390" extrusionOk="0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44" extrusionOk="0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743" extrusionOk="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" name="Google Shape;537;p38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538" name="Google Shape;538;p38"/>
            <p:cNvSpPr/>
            <p:nvPr/>
          </p:nvSpPr>
          <p:spPr>
            <a:xfrm>
              <a:off x="4088400" y="2091088"/>
              <a:ext cx="348600" cy="91250"/>
            </a:xfrm>
            <a:custGeom>
              <a:avLst/>
              <a:gdLst/>
              <a:ahLst/>
              <a:cxnLst/>
              <a:rect l="l" t="t" r="r" b="b"/>
              <a:pathLst>
                <a:path w="13944" h="3650" extrusionOk="0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088400" y="2026488"/>
              <a:ext cx="346700" cy="77700"/>
            </a:xfrm>
            <a:custGeom>
              <a:avLst/>
              <a:gdLst/>
              <a:ahLst/>
              <a:cxnLst/>
              <a:rect l="l" t="t" r="r" b="b"/>
              <a:pathLst>
                <a:path w="13868" h="3108" extrusionOk="0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222725" y="2002138"/>
              <a:ext cx="55425" cy="32150"/>
            </a:xfrm>
            <a:custGeom>
              <a:avLst/>
              <a:gdLst/>
              <a:ahLst/>
              <a:cxnLst/>
              <a:rect l="l" t="t" r="r" b="b"/>
              <a:pathLst>
                <a:path w="2217" h="1286" extrusionOk="0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422650" y="2071838"/>
              <a:ext cx="208525" cy="48925"/>
            </a:xfrm>
            <a:custGeom>
              <a:avLst/>
              <a:gdLst/>
              <a:ahLst/>
              <a:cxnLst/>
              <a:rect l="l" t="t" r="r" b="b"/>
              <a:pathLst>
                <a:path w="8341" h="1957" extrusionOk="0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492675" y="2085163"/>
              <a:ext cx="12450" cy="31500"/>
            </a:xfrm>
            <a:custGeom>
              <a:avLst/>
              <a:gdLst/>
              <a:ahLst/>
              <a:cxnLst/>
              <a:rect l="l" t="t" r="r" b="b"/>
              <a:pathLst>
                <a:path w="498" h="1260" extrusionOk="0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102400" y="2117213"/>
              <a:ext cx="32050" cy="5925"/>
            </a:xfrm>
            <a:custGeom>
              <a:avLst/>
              <a:gdLst/>
              <a:ahLst/>
              <a:cxnLst/>
              <a:rect l="l" t="t" r="r" b="b"/>
              <a:pathLst>
                <a:path w="1282" h="237" extrusionOk="0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108775" y="2129588"/>
              <a:ext cx="29625" cy="6550"/>
            </a:xfrm>
            <a:custGeom>
              <a:avLst/>
              <a:gdLst/>
              <a:ahLst/>
              <a:cxnLst/>
              <a:rect l="l" t="t" r="r" b="b"/>
              <a:pathLst>
                <a:path w="1185" h="262" extrusionOk="0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118675" y="2144363"/>
              <a:ext cx="28950" cy="8175"/>
            </a:xfrm>
            <a:custGeom>
              <a:avLst/>
              <a:gdLst/>
              <a:ahLst/>
              <a:cxnLst/>
              <a:rect l="l" t="t" r="r" b="b"/>
              <a:pathLst>
                <a:path w="1158" h="327" extrusionOk="0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132300" y="2155238"/>
              <a:ext cx="30300" cy="8100"/>
            </a:xfrm>
            <a:custGeom>
              <a:avLst/>
              <a:gdLst/>
              <a:ahLst/>
              <a:cxnLst/>
              <a:rect l="l" t="t" r="r" b="b"/>
              <a:pathLst>
                <a:path w="1212" h="324" extrusionOk="0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45375" y="2164488"/>
              <a:ext cx="29300" cy="7075"/>
            </a:xfrm>
            <a:custGeom>
              <a:avLst/>
              <a:gdLst/>
              <a:ahLst/>
              <a:cxnLst/>
              <a:rect l="l" t="t" r="r" b="b"/>
              <a:pathLst>
                <a:path w="1172" h="283" extrusionOk="0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368525" y="2110613"/>
              <a:ext cx="15625" cy="9925"/>
            </a:xfrm>
            <a:custGeom>
              <a:avLst/>
              <a:gdLst/>
              <a:ahLst/>
              <a:cxnLst/>
              <a:rect l="l" t="t" r="r" b="b"/>
              <a:pathLst>
                <a:path w="625" h="397" extrusionOk="0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78800" y="2116438"/>
              <a:ext cx="14075" cy="11175"/>
            </a:xfrm>
            <a:custGeom>
              <a:avLst/>
              <a:gdLst/>
              <a:ahLst/>
              <a:cxnLst/>
              <a:rect l="l" t="t" r="r" b="b"/>
              <a:pathLst>
                <a:path w="563" h="447" extrusionOk="0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227500" y="2014538"/>
              <a:ext cx="20375" cy="3875"/>
            </a:xfrm>
            <a:custGeom>
              <a:avLst/>
              <a:gdLst/>
              <a:ahLst/>
              <a:cxnLst/>
              <a:rect l="l" t="t" r="r" b="b"/>
              <a:pathLst>
                <a:path w="815" h="155" extrusionOk="0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224975" y="2019963"/>
              <a:ext cx="16875" cy="4375"/>
            </a:xfrm>
            <a:custGeom>
              <a:avLst/>
              <a:gdLst/>
              <a:ahLst/>
              <a:cxnLst/>
              <a:rect l="l" t="t" r="r" b="b"/>
              <a:pathLst>
                <a:path w="675" h="175" extrusionOk="0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246300" y="2152063"/>
              <a:ext cx="17525" cy="2900"/>
            </a:xfrm>
            <a:custGeom>
              <a:avLst/>
              <a:gdLst/>
              <a:ahLst/>
              <a:cxnLst/>
              <a:rect l="l" t="t" r="r" b="b"/>
              <a:pathLst>
                <a:path w="701" h="116" extrusionOk="0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274300" y="2148038"/>
              <a:ext cx="12125" cy="5325"/>
            </a:xfrm>
            <a:custGeom>
              <a:avLst/>
              <a:gdLst/>
              <a:ahLst/>
              <a:cxnLst/>
              <a:rect l="l" t="t" r="r" b="b"/>
              <a:pathLst>
                <a:path w="485" h="213" extrusionOk="0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291825" y="2145613"/>
              <a:ext cx="15925" cy="6475"/>
            </a:xfrm>
            <a:custGeom>
              <a:avLst/>
              <a:gdLst/>
              <a:ahLst/>
              <a:cxnLst/>
              <a:rect l="l" t="t" r="r" b="b"/>
              <a:pathLst>
                <a:path w="637" h="259" extrusionOk="0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440725" y="2101613"/>
              <a:ext cx="7250" cy="11475"/>
            </a:xfrm>
            <a:custGeom>
              <a:avLst/>
              <a:gdLst/>
              <a:ahLst/>
              <a:cxnLst/>
              <a:rect l="l" t="t" r="r" b="b"/>
              <a:pathLst>
                <a:path w="290" h="459" extrusionOk="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451300" y="2102388"/>
              <a:ext cx="6700" cy="11625"/>
            </a:xfrm>
            <a:custGeom>
              <a:avLst/>
              <a:gdLst/>
              <a:ahLst/>
              <a:cxnLst/>
              <a:rect l="l" t="t" r="r" b="b"/>
              <a:pathLst>
                <a:path w="268" h="465" extrusionOk="0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463075" y="2101688"/>
              <a:ext cx="8950" cy="14225"/>
            </a:xfrm>
            <a:custGeom>
              <a:avLst/>
              <a:gdLst/>
              <a:ahLst/>
              <a:cxnLst/>
              <a:rect l="l" t="t" r="r" b="b"/>
              <a:pathLst>
                <a:path w="358" h="569" extrusionOk="0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476775" y="2102638"/>
              <a:ext cx="6850" cy="13375"/>
            </a:xfrm>
            <a:custGeom>
              <a:avLst/>
              <a:gdLst/>
              <a:ahLst/>
              <a:cxnLst/>
              <a:rect l="l" t="t" r="r" b="b"/>
              <a:pathLst>
                <a:path w="274" h="535" extrusionOk="0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509225" y="2101138"/>
              <a:ext cx="6400" cy="14825"/>
            </a:xfrm>
            <a:custGeom>
              <a:avLst/>
              <a:gdLst/>
              <a:ahLst/>
              <a:cxnLst/>
              <a:rect l="l" t="t" r="r" b="b"/>
              <a:pathLst>
                <a:path w="256" h="593" extrusionOk="0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521975" y="2100263"/>
              <a:ext cx="7350" cy="15100"/>
            </a:xfrm>
            <a:custGeom>
              <a:avLst/>
              <a:gdLst/>
              <a:ahLst/>
              <a:cxnLst/>
              <a:rect l="l" t="t" r="r" b="b"/>
              <a:pathLst>
                <a:path w="294" h="604" extrusionOk="0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537875" y="2099138"/>
              <a:ext cx="8325" cy="17000"/>
            </a:xfrm>
            <a:custGeom>
              <a:avLst/>
              <a:gdLst/>
              <a:ahLst/>
              <a:cxnLst/>
              <a:rect l="l" t="t" r="r" b="b"/>
              <a:pathLst>
                <a:path w="333" h="680" extrusionOk="0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51575" y="2097663"/>
              <a:ext cx="9775" cy="16225"/>
            </a:xfrm>
            <a:custGeom>
              <a:avLst/>
              <a:gdLst/>
              <a:ahLst/>
              <a:cxnLst/>
              <a:rect l="l" t="t" r="r" b="b"/>
              <a:pathLst>
                <a:path w="391" h="649" extrusionOk="0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69725" y="2100438"/>
              <a:ext cx="9200" cy="15625"/>
            </a:xfrm>
            <a:custGeom>
              <a:avLst/>
              <a:gdLst/>
              <a:ahLst/>
              <a:cxnLst/>
              <a:rect l="l" t="t" r="r" b="b"/>
              <a:pathLst>
                <a:path w="368" h="625" extrusionOk="0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589450" y="2096588"/>
              <a:ext cx="7350" cy="18150"/>
            </a:xfrm>
            <a:custGeom>
              <a:avLst/>
              <a:gdLst/>
              <a:ahLst/>
              <a:cxnLst/>
              <a:rect l="l" t="t" r="r" b="b"/>
              <a:pathLst>
                <a:path w="294" h="726" extrusionOk="0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8"/>
          <p:cNvGrpSpPr/>
          <p:nvPr/>
        </p:nvGrpSpPr>
        <p:grpSpPr>
          <a:xfrm>
            <a:off x="1081064" y="3019070"/>
            <a:ext cx="1406983" cy="1135309"/>
            <a:chOff x="6797425" y="2505289"/>
            <a:chExt cx="926805" cy="747849"/>
          </a:xfrm>
        </p:grpSpPr>
        <p:sp>
          <p:nvSpPr>
            <p:cNvPr id="566" name="Google Shape;566;p38"/>
            <p:cNvSpPr/>
            <p:nvPr/>
          </p:nvSpPr>
          <p:spPr>
            <a:xfrm>
              <a:off x="6797425" y="2505289"/>
              <a:ext cx="926805" cy="747849"/>
            </a:xfrm>
            <a:custGeom>
              <a:avLst/>
              <a:gdLst/>
              <a:ahLst/>
              <a:cxnLst/>
              <a:rect l="l" t="t" r="r" b="b"/>
              <a:pathLst>
                <a:path w="9551" h="7707" extrusionOk="0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175481" y="2760103"/>
              <a:ext cx="208922" cy="131774"/>
            </a:xfrm>
            <a:custGeom>
              <a:avLst/>
              <a:gdLst/>
              <a:ahLst/>
              <a:cxnLst/>
              <a:rect l="l" t="t" r="r" b="b"/>
              <a:pathLst>
                <a:path w="2153" h="1358" extrusionOk="0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432532" y="3000945"/>
              <a:ext cx="160694" cy="184949"/>
            </a:xfrm>
            <a:custGeom>
              <a:avLst/>
              <a:gdLst/>
              <a:ahLst/>
              <a:cxnLst/>
              <a:rect l="l" t="t" r="r" b="b"/>
              <a:pathLst>
                <a:path w="1656" h="1906" extrusionOk="0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175772" y="2949031"/>
              <a:ext cx="136338" cy="156712"/>
            </a:xfrm>
            <a:custGeom>
              <a:avLst/>
              <a:gdLst/>
              <a:ahLst/>
              <a:cxnLst/>
              <a:rect l="l" t="t" r="r" b="b"/>
              <a:pathLst>
                <a:path w="1405" h="1615" extrusionOk="0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207697" y="3023360"/>
              <a:ext cx="244826" cy="173110"/>
            </a:xfrm>
            <a:custGeom>
              <a:avLst/>
              <a:gdLst/>
              <a:ahLst/>
              <a:cxnLst/>
              <a:rect l="l" t="t" r="r" b="b"/>
              <a:pathLst>
                <a:path w="2523" h="1784" extrusionOk="0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192851" y="3156686"/>
              <a:ext cx="2523" cy="3881"/>
            </a:xfrm>
            <a:custGeom>
              <a:avLst/>
              <a:gdLst/>
              <a:ahLst/>
              <a:cxnLst/>
              <a:rect l="l" t="t" r="r" b="b"/>
              <a:pathLst>
                <a:path w="26" h="40" extrusionOk="0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335107" y="2697322"/>
              <a:ext cx="88886" cy="19795"/>
            </a:xfrm>
            <a:custGeom>
              <a:avLst/>
              <a:gdLst/>
              <a:ahLst/>
              <a:cxnLst/>
              <a:rect l="l" t="t" r="r" b="b"/>
              <a:pathLst>
                <a:path w="916" h="204" extrusionOk="0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917266" y="2995025"/>
              <a:ext cx="91312" cy="54437"/>
            </a:xfrm>
            <a:custGeom>
              <a:avLst/>
              <a:gdLst/>
              <a:ahLst/>
              <a:cxnLst/>
              <a:rect l="l" t="t" r="r" b="b"/>
              <a:pathLst>
                <a:path w="941" h="561" extrusionOk="0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008966" y="2907015"/>
              <a:ext cx="62880" cy="79957"/>
            </a:xfrm>
            <a:custGeom>
              <a:avLst/>
              <a:gdLst/>
              <a:ahLst/>
              <a:cxnLst/>
              <a:rect l="l" t="t" r="r" b="b"/>
              <a:pathLst>
                <a:path w="648" h="824" extrusionOk="0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882720" y="2775629"/>
              <a:ext cx="261419" cy="160593"/>
            </a:xfrm>
            <a:custGeom>
              <a:avLst/>
              <a:gdLst/>
              <a:ahLst/>
              <a:cxnLst/>
              <a:rect l="l" t="t" r="r" b="b"/>
              <a:pathLst>
                <a:path w="2694" h="1655" extrusionOk="0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064277" y="2554001"/>
              <a:ext cx="202517" cy="84517"/>
            </a:xfrm>
            <a:custGeom>
              <a:avLst/>
              <a:gdLst/>
              <a:ahLst/>
              <a:cxnLst/>
              <a:rect l="l" t="t" r="r" b="b"/>
              <a:pathLst>
                <a:path w="2087" h="871" extrusionOk="0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8"/>
          <p:cNvGrpSpPr/>
          <p:nvPr/>
        </p:nvGrpSpPr>
        <p:grpSpPr>
          <a:xfrm>
            <a:off x="2803476" y="74617"/>
            <a:ext cx="3649392" cy="984386"/>
            <a:chOff x="2803476" y="74617"/>
            <a:chExt cx="3649392" cy="984386"/>
          </a:xfrm>
        </p:grpSpPr>
        <p:sp>
          <p:nvSpPr>
            <p:cNvPr id="578" name="Google Shape;578;p38"/>
            <p:cNvSpPr/>
            <p:nvPr/>
          </p:nvSpPr>
          <p:spPr>
            <a:xfrm>
              <a:off x="2835857" y="91232"/>
              <a:ext cx="3594239" cy="93080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03476" y="74617"/>
              <a:ext cx="3649392" cy="984386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0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21" name="Google Shape;621;p40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0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Sites utilisés</a:t>
            </a:r>
            <a:endParaRPr b="1" dirty="0"/>
          </a:p>
        </p:txBody>
      </p:sp>
      <p:sp>
        <p:nvSpPr>
          <p:cNvPr id="645" name="Google Shape;645;p40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Marmiton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6" name="Google Shape;646;p40"/>
          <p:cNvSpPr txBox="1">
            <a:spLocks noGrp="1"/>
          </p:cNvSpPr>
          <p:nvPr>
            <p:ph type="subTitle" idx="1"/>
          </p:nvPr>
        </p:nvSpPr>
        <p:spPr>
          <a:xfrm>
            <a:off x="1026864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Utiliser pour extraire les informations sur différents plats: recettes,ingrédients,etc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Monoprix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subTitle" idx="3"/>
          </p:nvPr>
        </p:nvSpPr>
        <p:spPr>
          <a:xfrm>
            <a:off x="5357681" y="3642153"/>
            <a:ext cx="2861582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Utilisés pour réaliser l’achat des ingrédients d’une recette</a:t>
            </a:r>
            <a:endParaRPr dirty="0"/>
          </a:p>
        </p:txBody>
      </p:sp>
      <p:pic>
        <p:nvPicPr>
          <p:cNvPr id="649" name="Google Shape;649;p40"/>
          <p:cNvPicPr preferRelativeResize="0"/>
          <p:nvPr/>
        </p:nvPicPr>
        <p:blipFill rotWithShape="1">
          <a:blip r:embed="rId3"/>
          <a:srcRect l="13520" t="-7797" r="13520" b="-7797"/>
          <a:stretch/>
        </p:blipFill>
        <p:spPr>
          <a:xfrm>
            <a:off x="1504025" y="1650050"/>
            <a:ext cx="1733551" cy="162293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0" name="Google Shape;650;p40"/>
          <p:cNvPicPr preferRelativeResize="0"/>
          <p:nvPr/>
        </p:nvPicPr>
        <p:blipFill>
          <a:blip r:embed="rId4"/>
          <a:srcRect l="27467" r="27467"/>
          <a:stretch/>
        </p:blipFill>
        <p:spPr>
          <a:xfrm>
            <a:off x="5906500" y="1642125"/>
            <a:ext cx="1733548" cy="16937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51" name="Google Shape;651;p40"/>
          <p:cNvGrpSpPr/>
          <p:nvPr/>
        </p:nvGrpSpPr>
        <p:grpSpPr>
          <a:xfrm flipH="1">
            <a:off x="1858109" y="1500064"/>
            <a:ext cx="1025224" cy="276460"/>
            <a:chOff x="5228874" y="132800"/>
            <a:chExt cx="3104856" cy="837504"/>
          </a:xfrm>
        </p:grpSpPr>
        <p:sp>
          <p:nvSpPr>
            <p:cNvPr id="652" name="Google Shape;652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40"/>
          <p:cNvGrpSpPr/>
          <p:nvPr/>
        </p:nvGrpSpPr>
        <p:grpSpPr>
          <a:xfrm flipH="1">
            <a:off x="6275859" y="1500064"/>
            <a:ext cx="1025224" cy="276460"/>
            <a:chOff x="5228874" y="132800"/>
            <a:chExt cx="3104856" cy="837504"/>
          </a:xfrm>
        </p:grpSpPr>
        <p:sp>
          <p:nvSpPr>
            <p:cNvPr id="655" name="Google Shape;655;p40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32" name="Google Shape;432;p36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6"/>
          <p:cNvSpPr txBox="1">
            <a:spLocks noGrp="1"/>
          </p:cNvSpPr>
          <p:nvPr>
            <p:ph type="title" idx="2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1"/>
          </p:nvPr>
        </p:nvSpPr>
        <p:spPr>
          <a:xfrm rot="-21016">
            <a:off x="1566293" y="2021707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Interface de saisi de la recette</a:t>
            </a:r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/>
          <a:srcRect l="4" t="-707" r="4" b="-707"/>
          <a:stretch/>
        </p:blipFill>
        <p:spPr>
          <a:xfrm rot="234213">
            <a:off x="5160592" y="793166"/>
            <a:ext cx="3059739" cy="354141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9" name="Google Shape;459;p36"/>
          <p:cNvGrpSpPr/>
          <p:nvPr/>
        </p:nvGrpSpPr>
        <p:grpSpPr>
          <a:xfrm>
            <a:off x="6752640" y="430357"/>
            <a:ext cx="1901666" cy="640545"/>
            <a:chOff x="6535470" y="1116157"/>
            <a:chExt cx="1448101" cy="487769"/>
          </a:xfrm>
        </p:grpSpPr>
        <p:sp>
          <p:nvSpPr>
            <p:cNvPr id="460" name="Google Shape;460;p36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6"/>
          <p:cNvSpPr/>
          <p:nvPr/>
        </p:nvSpPr>
        <p:spPr>
          <a:xfrm rot="253262">
            <a:off x="4647220" y="4020442"/>
            <a:ext cx="1759972" cy="45577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253262">
            <a:off x="4542623" y="4016119"/>
            <a:ext cx="1869625" cy="504300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65" name="Google Shape;465;p36"/>
            <p:cNvSpPr/>
            <p:nvPr/>
          </p:nvSpPr>
          <p:spPr>
            <a:xfrm>
              <a:off x="4351350" y="2194713"/>
              <a:ext cx="365775" cy="149975"/>
            </a:xfrm>
            <a:custGeom>
              <a:avLst/>
              <a:gdLst/>
              <a:ahLst/>
              <a:cxnLst/>
              <a:rect l="l" t="t" r="r" b="b"/>
              <a:pathLst>
                <a:path w="14631" h="5999" extrusionOk="0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665850" y="2194588"/>
              <a:ext cx="29000" cy="113800"/>
            </a:xfrm>
            <a:custGeom>
              <a:avLst/>
              <a:gdLst/>
              <a:ahLst/>
              <a:cxnLst/>
              <a:rect l="l" t="t" r="r" b="b"/>
              <a:pathLst>
                <a:path w="1160" h="4552" extrusionOk="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298500" y="2265388"/>
              <a:ext cx="62100" cy="44450"/>
            </a:xfrm>
            <a:custGeom>
              <a:avLst/>
              <a:gdLst/>
              <a:ahLst/>
              <a:cxnLst/>
              <a:rect l="l" t="t" r="r" b="b"/>
              <a:pathLst>
                <a:path w="2484" h="1778" extrusionOk="0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4695450" y="2219438"/>
              <a:ext cx="65300" cy="44725"/>
            </a:xfrm>
            <a:custGeom>
              <a:avLst/>
              <a:gdLst/>
              <a:ahLst/>
              <a:cxnLst/>
              <a:rect l="l" t="t" r="r" b="b"/>
              <a:pathLst>
                <a:path w="2612" h="1789" extrusionOk="0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4707875" y="2243163"/>
              <a:ext cx="3525" cy="7525"/>
            </a:xfrm>
            <a:custGeom>
              <a:avLst/>
              <a:gdLst/>
              <a:ahLst/>
              <a:cxnLst/>
              <a:rect l="l" t="t" r="r" b="b"/>
              <a:pathLst>
                <a:path w="141" h="301" extrusionOk="0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4714350" y="2244513"/>
              <a:ext cx="5650" cy="8900"/>
            </a:xfrm>
            <a:custGeom>
              <a:avLst/>
              <a:gdLst/>
              <a:ahLst/>
              <a:cxnLst/>
              <a:rect l="l" t="t" r="r" b="b"/>
              <a:pathLst>
                <a:path w="226" h="356" extrusionOk="0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4723800" y="2242563"/>
              <a:ext cx="6075" cy="13475"/>
            </a:xfrm>
            <a:custGeom>
              <a:avLst/>
              <a:gdLst/>
              <a:ahLst/>
              <a:cxnLst/>
              <a:rect l="l" t="t" r="r" b="b"/>
              <a:pathLst>
                <a:path w="243" h="539" extrusionOk="0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4685725" y="2276588"/>
              <a:ext cx="13400" cy="27925"/>
            </a:xfrm>
            <a:custGeom>
              <a:avLst/>
              <a:gdLst/>
              <a:ahLst/>
              <a:cxnLst/>
              <a:rect l="l" t="t" r="r" b="b"/>
              <a:pathLst>
                <a:path w="536" h="1117" extrusionOk="0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695450" y="2278588"/>
              <a:ext cx="8950" cy="22125"/>
            </a:xfrm>
            <a:custGeom>
              <a:avLst/>
              <a:gdLst/>
              <a:ahLst/>
              <a:cxnLst/>
              <a:rect l="l" t="t" r="r" b="b"/>
              <a:pathLst>
                <a:path w="358" h="885" extrusionOk="0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702025" y="2271838"/>
              <a:ext cx="10325" cy="21450"/>
            </a:xfrm>
            <a:custGeom>
              <a:avLst/>
              <a:gdLst/>
              <a:ahLst/>
              <a:cxnLst/>
              <a:rect l="l" t="t" r="r" b="b"/>
              <a:pathLst>
                <a:path w="413" h="858" extrusionOk="0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705200" y="2262638"/>
              <a:ext cx="9375" cy="16700"/>
            </a:xfrm>
            <a:custGeom>
              <a:avLst/>
              <a:gdLst/>
              <a:ahLst/>
              <a:cxnLst/>
              <a:rect l="l" t="t" r="r" b="b"/>
              <a:pathLst>
                <a:path w="375" h="668" extrusionOk="0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4373000" y="2271663"/>
              <a:ext cx="18100" cy="66725"/>
            </a:xfrm>
            <a:custGeom>
              <a:avLst/>
              <a:gdLst/>
              <a:ahLst/>
              <a:cxnLst/>
              <a:rect l="l" t="t" r="r" b="b"/>
              <a:pathLst>
                <a:path w="724" h="2669" extrusionOk="0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4386500" y="2276863"/>
              <a:ext cx="18975" cy="61275"/>
            </a:xfrm>
            <a:custGeom>
              <a:avLst/>
              <a:gdLst/>
              <a:ahLst/>
              <a:cxnLst/>
              <a:rect l="l" t="t" r="r" b="b"/>
              <a:pathLst>
                <a:path w="759" h="2451" extrusionOk="0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407375" y="2304863"/>
              <a:ext cx="10850" cy="30575"/>
            </a:xfrm>
            <a:custGeom>
              <a:avLst/>
              <a:gdLst/>
              <a:ahLst/>
              <a:cxnLst/>
              <a:rect l="l" t="t" r="r" b="b"/>
              <a:pathLst>
                <a:path w="434" h="1223" extrusionOk="0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420750" y="2291788"/>
              <a:ext cx="8925" cy="42850"/>
            </a:xfrm>
            <a:custGeom>
              <a:avLst/>
              <a:gdLst/>
              <a:ahLst/>
              <a:cxnLst/>
              <a:rect l="l" t="t" r="r" b="b"/>
              <a:pathLst>
                <a:path w="357" h="1714" extrusionOk="0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432525" y="2220988"/>
              <a:ext cx="12750" cy="70075"/>
            </a:xfrm>
            <a:custGeom>
              <a:avLst/>
              <a:gdLst/>
              <a:ahLst/>
              <a:cxnLst/>
              <a:rect l="l" t="t" r="r" b="b"/>
              <a:pathLst>
                <a:path w="510" h="2803" extrusionOk="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4441750" y="2305538"/>
              <a:ext cx="8625" cy="28600"/>
            </a:xfrm>
            <a:custGeom>
              <a:avLst/>
              <a:gdLst/>
              <a:ahLst/>
              <a:cxnLst/>
              <a:rect l="l" t="t" r="r" b="b"/>
              <a:pathLst>
                <a:path w="345" h="1144" extrusionOk="0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452900" y="2238363"/>
              <a:ext cx="8300" cy="76325"/>
            </a:xfrm>
            <a:custGeom>
              <a:avLst/>
              <a:gdLst/>
              <a:ahLst/>
              <a:cxnLst/>
              <a:rect l="l" t="t" r="r" b="b"/>
              <a:pathLst>
                <a:path w="332" h="3053" extrusionOk="0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4476450" y="2217663"/>
              <a:ext cx="6700" cy="66450"/>
            </a:xfrm>
            <a:custGeom>
              <a:avLst/>
              <a:gdLst/>
              <a:ahLst/>
              <a:cxnLst/>
              <a:rect l="l" t="t" r="r" b="b"/>
              <a:pathLst>
                <a:path w="268" h="2658" extrusionOk="0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4478675" y="2296438"/>
              <a:ext cx="6700" cy="33975"/>
            </a:xfrm>
            <a:custGeom>
              <a:avLst/>
              <a:gdLst/>
              <a:ahLst/>
              <a:cxnLst/>
              <a:rect l="l" t="t" r="r" b="b"/>
              <a:pathLst>
                <a:path w="268" h="1359" extrusionOk="0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4494275" y="2288713"/>
              <a:ext cx="9900" cy="40775"/>
            </a:xfrm>
            <a:custGeom>
              <a:avLst/>
              <a:gdLst/>
              <a:ahLst/>
              <a:cxnLst/>
              <a:rect l="l" t="t" r="r" b="b"/>
              <a:pathLst>
                <a:path w="396" h="1631" extrusionOk="0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513050" y="2286538"/>
              <a:ext cx="10125" cy="39575"/>
            </a:xfrm>
            <a:custGeom>
              <a:avLst/>
              <a:gdLst/>
              <a:ahLst/>
              <a:cxnLst/>
              <a:rect l="l" t="t" r="r" b="b"/>
              <a:pathLst>
                <a:path w="405" h="1583" extrusionOk="0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4524200" y="2250513"/>
              <a:ext cx="18225" cy="76175"/>
            </a:xfrm>
            <a:custGeom>
              <a:avLst/>
              <a:gdLst/>
              <a:ahLst/>
              <a:cxnLst/>
              <a:rect l="l" t="t" r="r" b="b"/>
              <a:pathLst>
                <a:path w="729" h="3047" extrusionOk="0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546800" y="2287213"/>
              <a:ext cx="13075" cy="37100"/>
            </a:xfrm>
            <a:custGeom>
              <a:avLst/>
              <a:gdLst/>
              <a:ahLst/>
              <a:cxnLst/>
              <a:rect l="l" t="t" r="r" b="b"/>
              <a:pathLst>
                <a:path w="523" h="1484" extrusionOk="0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4559850" y="2258613"/>
              <a:ext cx="12600" cy="62875"/>
            </a:xfrm>
            <a:custGeom>
              <a:avLst/>
              <a:gdLst/>
              <a:ahLst/>
              <a:cxnLst/>
              <a:rect l="l" t="t" r="r" b="b"/>
              <a:pathLst>
                <a:path w="504" h="2515" extrusionOk="0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4578950" y="2242538"/>
              <a:ext cx="12125" cy="74300"/>
            </a:xfrm>
            <a:custGeom>
              <a:avLst/>
              <a:gdLst/>
              <a:ahLst/>
              <a:cxnLst/>
              <a:rect l="l" t="t" r="r" b="b"/>
              <a:pathLst>
                <a:path w="485" h="2972" extrusionOk="0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83400" y="2207563"/>
              <a:ext cx="4350" cy="17175"/>
            </a:xfrm>
            <a:custGeom>
              <a:avLst/>
              <a:gdLst/>
              <a:ahLst/>
              <a:cxnLst/>
              <a:rect l="l" t="t" r="r" b="b"/>
              <a:pathLst>
                <a:path w="174" h="687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4599950" y="2227738"/>
              <a:ext cx="18825" cy="88600"/>
            </a:xfrm>
            <a:custGeom>
              <a:avLst/>
              <a:gdLst/>
              <a:ahLst/>
              <a:cxnLst/>
              <a:rect l="l" t="t" r="r" b="b"/>
              <a:pathLst>
                <a:path w="753" h="3544" extrusionOk="0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23825" y="2204838"/>
              <a:ext cx="10425" cy="69500"/>
            </a:xfrm>
            <a:custGeom>
              <a:avLst/>
              <a:gdLst/>
              <a:ahLst/>
              <a:cxnLst/>
              <a:rect l="l" t="t" r="r" b="b"/>
              <a:pathLst>
                <a:path w="417" h="2780" extrusionOk="0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633375" y="2287213"/>
              <a:ext cx="9150" cy="21475"/>
            </a:xfrm>
            <a:custGeom>
              <a:avLst/>
              <a:gdLst/>
              <a:ahLst/>
              <a:cxnLst/>
              <a:rect l="l" t="t" r="r" b="b"/>
              <a:pathLst>
                <a:path w="366" h="859" extrusionOk="0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647075" y="2247813"/>
              <a:ext cx="14475" cy="57600"/>
            </a:xfrm>
            <a:custGeom>
              <a:avLst/>
              <a:gdLst/>
              <a:ahLst/>
              <a:cxnLst/>
              <a:rect l="l" t="t" r="r" b="b"/>
              <a:pathLst>
                <a:path w="579" h="2304" extrusionOk="0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663625" y="2276763"/>
              <a:ext cx="5750" cy="21300"/>
            </a:xfrm>
            <a:custGeom>
              <a:avLst/>
              <a:gdLst/>
              <a:ahLst/>
              <a:cxnLst/>
              <a:rect l="l" t="t" r="r" b="b"/>
              <a:pathLst>
                <a:path w="230" h="852" extrusionOk="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670950" y="2290738"/>
              <a:ext cx="5425" cy="15175"/>
            </a:xfrm>
            <a:custGeom>
              <a:avLst/>
              <a:gdLst/>
              <a:ahLst/>
              <a:cxnLst/>
              <a:rect l="l" t="t" r="r" b="b"/>
              <a:pathLst>
                <a:path w="217" h="607" extrusionOk="0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397500" y="2234313"/>
              <a:ext cx="9250" cy="28375"/>
            </a:xfrm>
            <a:custGeom>
              <a:avLst/>
              <a:gdLst/>
              <a:ahLst/>
              <a:cxnLst/>
              <a:rect l="l" t="t" r="r" b="b"/>
              <a:pathLst>
                <a:path w="370" h="1135" extrusionOk="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04500" y="2258888"/>
              <a:ext cx="5125" cy="17750"/>
            </a:xfrm>
            <a:custGeom>
              <a:avLst/>
              <a:gdLst/>
              <a:ahLst/>
              <a:cxnLst/>
              <a:rect l="l" t="t" r="r" b="b"/>
              <a:pathLst>
                <a:path w="205" h="710" extrusionOk="0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310925" y="2287863"/>
              <a:ext cx="6200" cy="19975"/>
            </a:xfrm>
            <a:custGeom>
              <a:avLst/>
              <a:gdLst/>
              <a:ahLst/>
              <a:cxnLst/>
              <a:rect l="l" t="t" r="r" b="b"/>
              <a:pathLst>
                <a:path w="248" h="799" extrusionOk="0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318875" y="2290338"/>
              <a:ext cx="6400" cy="17600"/>
            </a:xfrm>
            <a:custGeom>
              <a:avLst/>
              <a:gdLst/>
              <a:ahLst/>
              <a:cxnLst/>
              <a:rect l="l" t="t" r="r" b="b"/>
              <a:pathLst>
                <a:path w="256" h="704" extrusionOk="0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328750" y="2287838"/>
              <a:ext cx="3825" cy="13650"/>
            </a:xfrm>
            <a:custGeom>
              <a:avLst/>
              <a:gdLst/>
              <a:ahLst/>
              <a:cxnLst/>
              <a:rect l="l" t="t" r="r" b="b"/>
              <a:pathLst>
                <a:path w="153" h="546" extrusionOk="0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337025" y="2286238"/>
              <a:ext cx="4475" cy="11175"/>
            </a:xfrm>
            <a:custGeom>
              <a:avLst/>
              <a:gdLst/>
              <a:ahLst/>
              <a:cxnLst/>
              <a:rect l="l" t="t" r="r" b="b"/>
              <a:pathLst>
                <a:path w="179" h="447" extrusionOk="0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4344350" y="2283163"/>
              <a:ext cx="5750" cy="10175"/>
            </a:xfrm>
            <a:custGeom>
              <a:avLst/>
              <a:gdLst/>
              <a:ahLst/>
              <a:cxnLst/>
              <a:rect l="l" t="t" r="r" b="b"/>
              <a:pathLst>
                <a:path w="230" h="407" extrusionOk="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35211" r="1317"/>
          <a:stretch/>
        </p:blipFill>
        <p:spPr>
          <a:xfrm>
            <a:off x="344970" y="914400"/>
            <a:ext cx="4068000" cy="271998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-160110" y="595916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884;p64">
            <a:extLst>
              <a:ext uri="{FF2B5EF4-FFF2-40B4-BE49-F238E27FC236}">
                <a16:creationId xmlns:a16="http://schemas.microsoft.com/office/drawing/2014/main" id="{9704F492-23D4-44C9-A3F7-2EF2B9F2AFA2}"/>
              </a:ext>
            </a:extLst>
          </p:cNvPr>
          <p:cNvPicPr preferRelativeResize="0"/>
          <p:nvPr/>
        </p:nvPicPr>
        <p:blipFill rotWithShape="1">
          <a:blip r:embed="rId4"/>
          <a:srcRect l="1293" t="-1051" r="2155" b="-301"/>
          <a:stretch/>
        </p:blipFill>
        <p:spPr>
          <a:xfrm>
            <a:off x="4889513" y="949537"/>
            <a:ext cx="4032000" cy="270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" name="Google Shape;1885;p64">
            <a:extLst>
              <a:ext uri="{FF2B5EF4-FFF2-40B4-BE49-F238E27FC236}">
                <a16:creationId xmlns:a16="http://schemas.microsoft.com/office/drawing/2014/main" id="{D004F212-FFB1-4708-B121-48D646093394}"/>
              </a:ext>
            </a:extLst>
          </p:cNvPr>
          <p:cNvGrpSpPr/>
          <p:nvPr/>
        </p:nvGrpSpPr>
        <p:grpSpPr>
          <a:xfrm rot="-574613" flipH="1">
            <a:off x="6347371" y="721648"/>
            <a:ext cx="1429528" cy="385504"/>
            <a:chOff x="5228874" y="132800"/>
            <a:chExt cx="3104856" cy="837504"/>
          </a:xfrm>
        </p:grpSpPr>
        <p:sp>
          <p:nvSpPr>
            <p:cNvPr id="16" name="Google Shape;1886;p64">
              <a:extLst>
                <a:ext uri="{FF2B5EF4-FFF2-40B4-BE49-F238E27FC236}">
                  <a16:creationId xmlns:a16="http://schemas.microsoft.com/office/drawing/2014/main" id="{2A5421F0-3E68-4BE7-B865-00052833CA6D}"/>
                </a:ext>
              </a:extLst>
            </p:cNvPr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7;p64">
              <a:extLst>
                <a:ext uri="{FF2B5EF4-FFF2-40B4-BE49-F238E27FC236}">
                  <a16:creationId xmlns:a16="http://schemas.microsoft.com/office/drawing/2014/main" id="{E22112DE-9CFD-4493-9105-8927F4D538AF}"/>
                </a:ext>
              </a:extLst>
            </p:cNvPr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344970" y="2857248"/>
            <a:ext cx="4032000" cy="6179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CC3D3F-DC30-44DD-9B10-02362E7EDAE3}"/>
              </a:ext>
            </a:extLst>
          </p:cNvPr>
          <p:cNvSpPr/>
          <p:nvPr/>
        </p:nvSpPr>
        <p:spPr>
          <a:xfrm>
            <a:off x="5132069" y="3009648"/>
            <a:ext cx="3666961" cy="4655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4016222" y="3598160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7"/>
          <p:cNvPicPr preferRelativeResize="0"/>
          <p:nvPr/>
        </p:nvPicPr>
        <p:blipFill rotWithShape="1">
          <a:blip r:embed="rId3"/>
          <a:srcRect l="-671" t="-3400" r="-671" b="-3400"/>
          <a:stretch/>
        </p:blipFill>
        <p:spPr>
          <a:xfrm>
            <a:off x="140970" y="662000"/>
            <a:ext cx="8682990" cy="369100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2" name="Google Shape;512;p37"/>
          <p:cNvSpPr/>
          <p:nvPr/>
        </p:nvSpPr>
        <p:spPr>
          <a:xfrm rot="253247">
            <a:off x="7048841" y="288036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 rot="253247">
            <a:off x="7049848" y="251560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"/>
          <p:cNvSpPr/>
          <p:nvPr/>
        </p:nvSpPr>
        <p:spPr>
          <a:xfrm rot="253247">
            <a:off x="156560" y="4277009"/>
            <a:ext cx="1907318" cy="493937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"/>
          <p:cNvSpPr/>
          <p:nvPr/>
        </p:nvSpPr>
        <p:spPr>
          <a:xfrm rot="253247">
            <a:off x="126287" y="4262794"/>
            <a:ext cx="1936585" cy="522367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5;p36">
            <a:extLst>
              <a:ext uri="{FF2B5EF4-FFF2-40B4-BE49-F238E27FC236}">
                <a16:creationId xmlns:a16="http://schemas.microsoft.com/office/drawing/2014/main" id="{A56CE6F0-7AA0-4FC7-8607-01C845BDA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20828">
            <a:off x="7211435" y="2518162"/>
            <a:ext cx="3520631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509" name="Google Shape;509;p37"/>
          <p:cNvSpPr txBox="1">
            <a:spLocks noGrp="1"/>
          </p:cNvSpPr>
          <p:nvPr>
            <p:ph type="subTitle" idx="1"/>
          </p:nvPr>
        </p:nvSpPr>
        <p:spPr>
          <a:xfrm>
            <a:off x="5137748" y="2957340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SN" dirty="0">
                <a:latin typeface="Montserrat"/>
                <a:ea typeface="Montserrat"/>
                <a:cs typeface="Montserrat"/>
                <a:sym typeface="Montserrat"/>
              </a:rPr>
              <a:t>Une proposition des 3 meilleurs plats. L’utilisateur pourra alors choisir le plat qui lui convient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/>
          <p:nvPr/>
        </p:nvSpPr>
        <p:spPr>
          <a:xfrm rot="-1002241">
            <a:off x="3447208" y="3191391"/>
            <a:ext cx="20973" cy="49846"/>
          </a:xfrm>
          <a:custGeom>
            <a:avLst/>
            <a:gdLst/>
            <a:ahLst/>
            <a:cxnLst/>
            <a:rect l="l" t="t" r="r" b="b"/>
            <a:pathLst>
              <a:path w="608" h="1445" extrusionOk="0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4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/>
          <a:srcRect l="4" t="16572" r="-882" b="-797"/>
          <a:stretch/>
        </p:blipFill>
        <p:spPr>
          <a:xfrm>
            <a:off x="2098980" y="285750"/>
            <a:ext cx="4104000" cy="457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85" name="Google Shape;1885;p64"/>
          <p:cNvGrpSpPr/>
          <p:nvPr/>
        </p:nvGrpSpPr>
        <p:grpSpPr>
          <a:xfrm rot="-574613" flipH="1">
            <a:off x="1200061" y="92997"/>
            <a:ext cx="1429528" cy="385504"/>
            <a:chOff x="5228874" y="132800"/>
            <a:chExt cx="3104856" cy="837504"/>
          </a:xfrm>
        </p:grpSpPr>
        <p:sp>
          <p:nvSpPr>
            <p:cNvPr id="1886" name="Google Shape;1886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E6ABC-158B-414D-8DA9-C63CBBC76C7E}"/>
              </a:ext>
            </a:extLst>
          </p:cNvPr>
          <p:cNvSpPr/>
          <p:nvPr/>
        </p:nvSpPr>
        <p:spPr>
          <a:xfrm>
            <a:off x="2249672" y="3177510"/>
            <a:ext cx="3873298" cy="1543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SN"/>
          </a:p>
        </p:txBody>
      </p:sp>
      <p:grpSp>
        <p:nvGrpSpPr>
          <p:cNvPr id="1888" name="Google Shape;1888;p64"/>
          <p:cNvGrpSpPr/>
          <p:nvPr/>
        </p:nvGrpSpPr>
        <p:grpSpPr>
          <a:xfrm rot="389384" flipH="1">
            <a:off x="5776441" y="4644505"/>
            <a:ext cx="1429619" cy="385526"/>
            <a:chOff x="5228874" y="132800"/>
            <a:chExt cx="3104856" cy="837504"/>
          </a:xfrm>
        </p:grpSpPr>
        <p:sp>
          <p:nvSpPr>
            <p:cNvPr id="1889" name="Google Shape;1889;p64"/>
            <p:cNvSpPr/>
            <p:nvPr/>
          </p:nvSpPr>
          <p:spPr>
            <a:xfrm>
              <a:off x="5305375" y="132800"/>
              <a:ext cx="3028356" cy="837500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5228874" y="132810"/>
              <a:ext cx="3104850" cy="837494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714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9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585" name="Google Shape;585;p39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9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Choix des horaires pour récupérer ses produits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09" name="Google Shape;609;p39"/>
          <p:cNvSpPr txBox="1">
            <a:spLocks noGrp="1"/>
          </p:cNvSpPr>
          <p:nvPr>
            <p:ph type="title"/>
          </p:nvPr>
        </p:nvSpPr>
        <p:spPr>
          <a:xfrm>
            <a:off x="1036908" y="1078603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03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610" name="Google Shape;610;p39"/>
          <p:cNvPicPr preferRelativeResize="0"/>
          <p:nvPr/>
        </p:nvPicPr>
        <p:blipFill rotWithShape="1">
          <a:blip r:embed="rId3"/>
          <a:srcRect l="-1825" t="-6830" r="-1825" b="-6830"/>
          <a:stretch/>
        </p:blipFill>
        <p:spPr>
          <a:xfrm>
            <a:off x="5095225" y="914600"/>
            <a:ext cx="3134375" cy="331429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p39"/>
          <p:cNvSpPr/>
          <p:nvPr/>
        </p:nvSpPr>
        <p:spPr>
          <a:xfrm rot="635354">
            <a:off x="6745217" y="636422"/>
            <a:ext cx="1834780" cy="475154"/>
          </a:xfrm>
          <a:custGeom>
            <a:avLst/>
            <a:gdLst/>
            <a:ahLst/>
            <a:cxnLst/>
            <a:rect l="l" t="t" r="r" b="b"/>
            <a:pathLst>
              <a:path w="10101" h="2745" extrusionOk="0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9"/>
          <p:cNvSpPr/>
          <p:nvPr/>
        </p:nvSpPr>
        <p:spPr>
          <a:xfrm rot="635354">
            <a:off x="6727775" y="627401"/>
            <a:ext cx="1862935" cy="502503"/>
          </a:xfrm>
          <a:custGeom>
            <a:avLst/>
            <a:gdLst/>
            <a:ahLst/>
            <a:cxnLst/>
            <a:rect l="l" t="t" r="r" b="b"/>
            <a:pathLst>
              <a:path w="10256" h="2903" extrusionOk="0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4773915" y="3794258"/>
            <a:ext cx="1923553" cy="836291"/>
            <a:chOff x="6849865" y="612908"/>
            <a:chExt cx="1923553" cy="836291"/>
          </a:xfrm>
        </p:grpSpPr>
        <p:sp>
          <p:nvSpPr>
            <p:cNvPr id="614" name="Google Shape;614;p39"/>
            <p:cNvSpPr/>
            <p:nvPr/>
          </p:nvSpPr>
          <p:spPr>
            <a:xfrm rot="635354">
              <a:off x="6897617" y="788822"/>
              <a:ext cx="1834780" cy="475154"/>
            </a:xfrm>
            <a:custGeom>
              <a:avLst/>
              <a:gdLst/>
              <a:ahLst/>
              <a:cxnLst/>
              <a:rect l="l" t="t" r="r" b="b"/>
              <a:pathLst>
                <a:path w="10101" h="2745" extrusionOk="0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 rot="635354">
              <a:off x="6880175" y="779801"/>
              <a:ext cx="1862935" cy="502503"/>
            </a:xfrm>
            <a:custGeom>
              <a:avLst/>
              <a:gdLst/>
              <a:ahLst/>
              <a:cxnLst/>
              <a:rect l="l" t="t" r="r" b="b"/>
              <a:pathLst>
                <a:path w="10256" h="2903" extrusionOk="0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219</Words>
  <Application>Microsoft Office PowerPoint</Application>
  <PresentationFormat>Affichage à l'écran (16:9)</PresentationFormat>
  <Paragraphs>40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Calligraffitti</vt:lpstr>
      <vt:lpstr>Didact Gothic</vt:lpstr>
      <vt:lpstr>Nunito SemiBold</vt:lpstr>
      <vt:lpstr>Arial</vt:lpstr>
      <vt:lpstr>Coming Soon</vt:lpstr>
      <vt:lpstr>Montserrat</vt:lpstr>
      <vt:lpstr>Nunito</vt:lpstr>
      <vt:lpstr>Granny's Recipe Book by Slidesgo</vt:lpstr>
      <vt:lpstr>Projet   Marmiton </vt:lpstr>
      <vt:lpstr>02</vt:lpstr>
      <vt:lpstr>-Someone famous</vt:lpstr>
      <vt:lpstr>Sites utilisés</vt:lpstr>
      <vt:lpstr>01</vt:lpstr>
      <vt:lpstr>Présentation PowerPoint</vt:lpstr>
      <vt:lpstr>02</vt:lpstr>
      <vt:lpstr>Présentation PowerPoint</vt:lpstr>
      <vt:lpstr>03</vt:lpstr>
      <vt:lpstr>Présentation PowerPoint</vt:lpstr>
      <vt:lpstr>04</vt:lpstr>
      <vt:lpstr>Présentation PowerPoint</vt:lpstr>
      <vt:lpstr>Exécution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 Marmiton</dc:title>
  <dc:creator>Messan Daniel ADUAYOM MESSAN</dc:creator>
  <cp:lastModifiedBy>Messan Daniel ADUAYOM MESSAN</cp:lastModifiedBy>
  <cp:revision>13</cp:revision>
  <dcterms:modified xsi:type="dcterms:W3CDTF">2022-03-07T14:34:18Z</dcterms:modified>
</cp:coreProperties>
</file>